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2" r:id="rId8"/>
    <p:sldId id="271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1BA"/>
    <a:srgbClr val="E42731"/>
    <a:srgbClr val="461239"/>
    <a:srgbClr val="008455"/>
    <a:srgbClr val="E4BF63"/>
    <a:srgbClr val="63B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6"/>
    <p:restoredTop sz="94966"/>
  </p:normalViewPr>
  <p:slideViewPr>
    <p:cSldViewPr snapToGrid="0" snapToObjects="1" showGuides="1">
      <p:cViewPr varScale="1">
        <p:scale>
          <a:sx n="115" d="100"/>
          <a:sy n="115" d="100"/>
        </p:scale>
        <p:origin x="208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C46C4C0-EA02-EA4A-B6A5-D06DE96F5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603" y="1133061"/>
            <a:ext cx="7124873" cy="21269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6603" y="3429000"/>
            <a:ext cx="7124873" cy="158032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99E7E6-3210-7342-8BB6-835BB9DE04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579" y="387941"/>
            <a:ext cx="4141326" cy="8413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D6400F-D795-C64A-B7AD-8BD3649BDD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603" y="5724939"/>
            <a:ext cx="3631806" cy="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30EF15-67FC-294D-956D-7C4F0EC78E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9038" y="903515"/>
            <a:ext cx="5729287" cy="57401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051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30EF15-67FC-294D-956D-7C4F0EC78E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9038" y="903515"/>
            <a:ext cx="5729287" cy="2876005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FCDF51-4E0B-084A-98F9-5CF8276640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9038" y="3894019"/>
            <a:ext cx="5729287" cy="27496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686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3476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6846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_ppt_2016_wide_fondo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0"/>
            <a:ext cx="12189024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AC36FA5-F6B0-1742-9993-025062B95F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06" y="5364492"/>
            <a:ext cx="3994987" cy="9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4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C46C4C0-EA02-EA4A-B6A5-D06DE96F5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4CB09DE-28ED-0A42-B4C3-B8EF4976DAB8}"/>
              </a:ext>
            </a:extLst>
          </p:cNvPr>
          <p:cNvSpPr/>
          <p:nvPr userDrawn="1"/>
        </p:nvSpPr>
        <p:spPr>
          <a:xfrm>
            <a:off x="698190" y="3297085"/>
            <a:ext cx="7263781" cy="1821325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322323-6972-4C45-BE91-36BAB949FBA2}"/>
              </a:ext>
            </a:extLst>
          </p:cNvPr>
          <p:cNvSpPr/>
          <p:nvPr userDrawn="1"/>
        </p:nvSpPr>
        <p:spPr>
          <a:xfrm>
            <a:off x="698190" y="1207434"/>
            <a:ext cx="7263781" cy="2052601"/>
          </a:xfrm>
          <a:prstGeom prst="rect">
            <a:avLst/>
          </a:prstGeom>
          <a:solidFill>
            <a:srgbClr val="002060">
              <a:alpha val="4612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603" y="1310861"/>
            <a:ext cx="7124873" cy="19491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6603" y="3341655"/>
            <a:ext cx="7124873" cy="16676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99E7E6-3210-7342-8BB6-835BB9DE04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579" y="387941"/>
            <a:ext cx="4141326" cy="841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82568B-B235-D64E-A708-8CF266CEE3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603" y="5724939"/>
            <a:ext cx="3631806" cy="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3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4BFBF60-6A18-844E-854C-437B03016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83E406D-056B-8A4A-926A-F1DD3DEA0E49}"/>
              </a:ext>
            </a:extLst>
          </p:cNvPr>
          <p:cNvSpPr/>
          <p:nvPr userDrawn="1"/>
        </p:nvSpPr>
        <p:spPr>
          <a:xfrm>
            <a:off x="723150" y="2091337"/>
            <a:ext cx="5186997" cy="2401150"/>
          </a:xfrm>
          <a:prstGeom prst="rect">
            <a:avLst/>
          </a:prstGeom>
          <a:solidFill>
            <a:srgbClr val="002060">
              <a:alpha val="450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2B2B37D-58DD-9F46-B6F7-AE2D139F561A}"/>
              </a:ext>
            </a:extLst>
          </p:cNvPr>
          <p:cNvSpPr/>
          <p:nvPr userDrawn="1"/>
        </p:nvSpPr>
        <p:spPr>
          <a:xfrm>
            <a:off x="723150" y="898157"/>
            <a:ext cx="5186997" cy="1175111"/>
          </a:xfrm>
          <a:prstGeom prst="rect">
            <a:avLst/>
          </a:prstGeom>
          <a:solidFill>
            <a:srgbClr val="002060">
              <a:alpha val="450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482" y="957384"/>
            <a:ext cx="5061610" cy="108243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482" y="2169318"/>
            <a:ext cx="5061610" cy="232316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B14658-1E5F-4947-AFFB-BBC35E900E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5250E09-8C76-234A-A996-87ADAE8512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603" y="5724939"/>
            <a:ext cx="3631806" cy="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1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3587BC-B080-D545-B740-54C3A440D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1777523-BA00-974F-BB4D-885B909EC84F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03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50A39C1-29F5-154B-AB74-51BFC3D7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8350763" cy="5746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3731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07C262-C34C-954E-85FE-99D3365E3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4C907F01-9A6B-A64C-81A9-9B3F7650E2E0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03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8D765A9-C308-8A40-AD1E-F0C811BC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8350763" cy="5746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8760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" y="214397"/>
            <a:ext cx="8320946" cy="57461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188A65C-579E-0140-BC41-DF92528C1E4B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03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637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8A6AC0-2743-D148-B65E-9BD440933D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3F5F865-F119-D44F-A3AA-E2DB5BCDAACD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03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066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6CDC39C-187A-4442-9638-C89ED533C2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D4C72B3-22B1-5840-8AF2-98EFB2EE2862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03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120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A5EBD14-BB24-CD4D-85F6-4C330C26D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796"/>
          <a:stretch/>
        </p:blipFill>
        <p:spPr>
          <a:xfrm>
            <a:off x="6192078" y="0"/>
            <a:ext cx="5999922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5509592" cy="57461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074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29D0E8D-CE73-7546-A8C9-7819AE7C157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985B09-FC7E-224D-9A82-C9374518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8350763" cy="574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985985-AC12-9443-99EF-F4B86C24D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197" y="903515"/>
            <a:ext cx="11653605" cy="574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B116726-5C62-6C43-871B-F9CDB34DCFC8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03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058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72" r:id="rId3"/>
    <p:sldLayoutId id="2147483673" r:id="rId4"/>
    <p:sldLayoutId id="2147483675" r:id="rId5"/>
    <p:sldLayoutId id="2147483650" r:id="rId6"/>
    <p:sldLayoutId id="2147483674" r:id="rId7"/>
    <p:sldLayoutId id="2147483676" r:id="rId8"/>
    <p:sldLayoutId id="2147483684" r:id="rId9"/>
    <p:sldLayoutId id="2147483677" r:id="rId10"/>
    <p:sldLayoutId id="2147483678" r:id="rId11"/>
    <p:sldLayoutId id="2147483666" r:id="rId12"/>
    <p:sldLayoutId id="2147483668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Century Gothic" panose="020B0502020202020204" pitchFamily="34" charset="0"/>
          <a:ea typeface="+mj-ea"/>
          <a:cs typeface="Consolas" panose="020B0609020204030204" pitchFamily="49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4FEFC59-2059-6E4E-89D7-3E5196B1CF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Título título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15F14C31-E38A-074C-868F-ECEF83B2A0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Subtítulo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90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1E46F-5378-734A-8416-C30223A64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564F14-426F-ED4E-939C-3868FFE32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210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083BCFD-294F-8B48-8B67-453240B70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E278C70-4883-F14E-A6A0-8C4CBDD318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835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38A9031-D4D3-7B4C-AA67-22CC2FAE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510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FE06566-2F36-DA4E-9084-DB5EAF40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029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39E7AE-011A-814F-A3CE-D5078B89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86F250-C445-CF4C-9508-5840D5A60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070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9F355CE-2C06-024F-92BB-B536CE859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3B3BDA1-7C60-8F48-B80B-42BAB9C6C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784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710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7242</TotalTime>
  <Words>3</Words>
  <Application>Microsoft Macintosh PowerPoint</Application>
  <PresentationFormat>Panorámica</PresentationFormat>
  <Paragraphs>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Tema de Office</vt:lpstr>
      <vt:lpstr>Título 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Tomas Figueroa</dc:creator>
  <cp:lastModifiedBy>Tomas Figueroa</cp:lastModifiedBy>
  <cp:revision>76</cp:revision>
  <dcterms:created xsi:type="dcterms:W3CDTF">2021-08-03T19:10:24Z</dcterms:created>
  <dcterms:modified xsi:type="dcterms:W3CDTF">2021-12-14T19:45:10Z</dcterms:modified>
</cp:coreProperties>
</file>