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0121"/>
    <a:srgbClr val="FFFFFF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89" autoAdjust="0"/>
    <p:restoredTop sz="94660"/>
  </p:normalViewPr>
  <p:slideViewPr>
    <p:cSldViewPr snapToGrid="0" snapToObjects="1" showGuides="1">
      <p:cViewPr>
        <p:scale>
          <a:sx n="156" d="100"/>
          <a:sy n="156" d="100"/>
        </p:scale>
        <p:origin x="-1680" y="-1336"/>
      </p:cViewPr>
      <p:guideLst>
        <p:guide orient="horz" pos="3019"/>
        <p:guide orient="horz" pos="481"/>
        <p:guide orient="horz" pos="1620"/>
        <p:guide pos="5545"/>
        <p:guide pos="2881"/>
        <p:guide pos="1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1DB77A-2AEB-6F40-A944-F164219B06F1}" type="datetimeFigureOut">
              <a:rPr lang="es-ES" smtClean="0"/>
              <a:t>29-01-19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6E816-D7F4-F64B-89F9-BF6F1D6C32D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2105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INES-DE-SUAREZ-017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62" r="357" b="12153"/>
          <a:stretch/>
        </p:blipFill>
        <p:spPr>
          <a:xfrm>
            <a:off x="12" y="0"/>
            <a:ext cx="9143988" cy="5143500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-447" y="763588"/>
            <a:ext cx="4760902" cy="523227"/>
          </a:xfrm>
          <a:prstGeom prst="rect">
            <a:avLst/>
          </a:prstGeom>
          <a:solidFill>
            <a:schemeClr val="accent4">
              <a:alpha val="80000"/>
            </a:schemeClr>
          </a:solidFill>
          <a:ln>
            <a:noFill/>
          </a:ln>
        </p:spPr>
        <p:txBody>
          <a:bodyPr lIns="360000" anchor="ctr">
            <a:normAutofit/>
          </a:bodyPr>
          <a:lstStyle>
            <a:lvl1pPr algn="l">
              <a:defRPr sz="20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7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0" y="1393964"/>
            <a:ext cx="4753683" cy="431912"/>
          </a:xfrm>
          <a:solidFill>
            <a:schemeClr val="accent4">
              <a:alpha val="80000"/>
            </a:schemeClr>
          </a:solidFill>
          <a:ln>
            <a:noFill/>
          </a:ln>
        </p:spPr>
        <p:txBody>
          <a:bodyPr lIns="360000" anchor="ctr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  <a:latin typeface="Ariel"/>
                <a:cs typeface="Arie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 smtClean="0"/>
              <a:t>Haga clic para modificar el subtítulo</a:t>
            </a:r>
            <a:endParaRPr lang="es-ES" dirty="0"/>
          </a:p>
        </p:txBody>
      </p:sp>
      <p:sp>
        <p:nvSpPr>
          <p:cNvPr id="8" name="Marcador de tex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12" y="2079156"/>
            <a:ext cx="3223691" cy="344603"/>
          </a:xfrm>
          <a:solidFill>
            <a:schemeClr val="accent4">
              <a:alpha val="80000"/>
            </a:schemeClr>
          </a:solidFill>
          <a:ln>
            <a:noFill/>
          </a:ln>
        </p:spPr>
        <p:txBody>
          <a:bodyPr lIns="360000" anchor="ctr">
            <a:noAutofit/>
          </a:bodyPr>
          <a:lstStyle>
            <a:lvl1pPr marL="0" indent="0">
              <a:buNone/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>
              <a:buNone/>
              <a:defRPr sz="1600">
                <a:latin typeface="Arial"/>
                <a:cs typeface="Arial"/>
              </a:defRPr>
            </a:lvl2pPr>
            <a:lvl3pPr marL="914400" indent="0">
              <a:buNone/>
              <a:defRPr sz="1400">
                <a:latin typeface="Arial"/>
                <a:cs typeface="Arial"/>
              </a:defRPr>
            </a:lvl3pPr>
            <a:lvl4pPr marL="1371600" indent="0">
              <a:buNone/>
              <a:defRPr sz="1200">
                <a:latin typeface="Arial"/>
                <a:cs typeface="Arial"/>
              </a:defRPr>
            </a:lvl4pPr>
            <a:lvl5pPr marL="1828800" indent="0">
              <a:buNone/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s-ES_tradnl" dirty="0" smtClean="0"/>
              <a:t>Haga clic para modificar autor / fecha</a:t>
            </a:r>
            <a:endParaRPr lang="es-ES" dirty="0"/>
          </a:p>
        </p:txBody>
      </p:sp>
      <p:pic>
        <p:nvPicPr>
          <p:cNvPr id="3" name="Imagen 2" descr="firma_metro_ppt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770" y="0"/>
            <a:ext cx="1514230" cy="146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76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objeto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E4B0-EAE3-2F42-A75F-6A607EAC454F}" type="datetimeFigureOut">
              <a:rPr lang="es-ES" smtClean="0"/>
              <a:pPr/>
              <a:t>29-01-19</a:t>
            </a:fld>
            <a:endParaRPr lang="es-ES"/>
          </a:p>
        </p:txBody>
      </p:sp>
      <p:sp>
        <p:nvSpPr>
          <p:cNvPr id="9" name="Marcador de pie de pá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0" name="Marcador de número de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D490-68AB-204F-891C-4DD422C3F883}" type="slidenum">
              <a:rPr lang="es-ES" smtClean="0"/>
              <a:pPr/>
              <a:t>‹Nr.›</a:t>
            </a:fld>
            <a:endParaRPr lang="es-ES" dirty="0"/>
          </a:p>
        </p:txBody>
      </p:sp>
      <p:sp>
        <p:nvSpPr>
          <p:cNvPr id="15" name="Marcador de contenido 14"/>
          <p:cNvSpPr>
            <a:spLocks noGrp="1"/>
          </p:cNvSpPr>
          <p:nvPr>
            <p:ph sz="quarter" idx="13"/>
          </p:nvPr>
        </p:nvSpPr>
        <p:spPr>
          <a:xfrm>
            <a:off x="295275" y="763589"/>
            <a:ext cx="4172790" cy="402907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17" name="Marcador de contenido 16"/>
          <p:cNvSpPr>
            <a:spLocks noGrp="1"/>
          </p:cNvSpPr>
          <p:nvPr>
            <p:ph sz="quarter" idx="14"/>
          </p:nvPr>
        </p:nvSpPr>
        <p:spPr>
          <a:xfrm>
            <a:off x="4573589" y="763588"/>
            <a:ext cx="4229099" cy="180816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5" name="Marcador de contenido 4"/>
          <p:cNvSpPr>
            <a:spLocks noGrp="1"/>
          </p:cNvSpPr>
          <p:nvPr>
            <p:ph sz="quarter" idx="16"/>
          </p:nvPr>
        </p:nvSpPr>
        <p:spPr>
          <a:xfrm>
            <a:off x="4573589" y="2662326"/>
            <a:ext cx="4229099" cy="213033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372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Objetos horizonta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E4B0-EAE3-2F42-A75F-6A607EAC454F}" type="datetimeFigureOut">
              <a:rPr lang="es-ES" smtClean="0"/>
              <a:pPr/>
              <a:t>29-01-19</a:t>
            </a:fld>
            <a:endParaRPr lang="es-ES"/>
          </a:p>
        </p:txBody>
      </p:sp>
      <p:sp>
        <p:nvSpPr>
          <p:cNvPr id="9" name="Marcador de pie de pá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0" name="Marcador de número de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D490-68AB-204F-891C-4DD422C3F883}" type="slidenum">
              <a:rPr lang="es-ES" smtClean="0"/>
              <a:pPr/>
              <a:t>‹Nr.›</a:t>
            </a:fld>
            <a:endParaRPr lang="es-ES" dirty="0"/>
          </a:p>
        </p:txBody>
      </p:sp>
      <p:sp>
        <p:nvSpPr>
          <p:cNvPr id="15" name="Marcador de contenido 14"/>
          <p:cNvSpPr>
            <a:spLocks noGrp="1"/>
          </p:cNvSpPr>
          <p:nvPr>
            <p:ph sz="quarter" idx="13"/>
          </p:nvPr>
        </p:nvSpPr>
        <p:spPr>
          <a:xfrm>
            <a:off x="295275" y="763588"/>
            <a:ext cx="8507412" cy="180816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5"/>
          </p:nvPr>
        </p:nvSpPr>
        <p:spPr>
          <a:xfrm>
            <a:off x="295275" y="2662327"/>
            <a:ext cx="8507412" cy="2130336"/>
          </a:xfrm>
        </p:spPr>
        <p:txBody>
          <a:bodyPr/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7894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fech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E4B0-EAE3-2F42-A75F-6A607EAC454F}" type="datetimeFigureOut">
              <a:rPr lang="es-ES" smtClean="0"/>
              <a:pPr/>
              <a:t>29-01-19</a:t>
            </a:fld>
            <a:endParaRPr lang="es-ES"/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D490-68AB-204F-891C-4DD422C3F883}" type="slidenum">
              <a:rPr lang="es-ES" smtClean="0"/>
              <a:pPr/>
              <a:t>‹Nr.›</a:t>
            </a:fld>
            <a:endParaRPr lang="es-ES" dirty="0"/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6171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erre co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plantilla_ppt_2016_wide_fondo_log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" y="0"/>
            <a:ext cx="9141768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000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INES-DE-SUAREZ-011-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50" r="685" b="8103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3" name="Imagen 2" descr="firma_metro_ppt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770" y="0"/>
            <a:ext cx="1514230" cy="1465384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1247558" y="3003531"/>
            <a:ext cx="6648886" cy="1618157"/>
          </a:xfrm>
          <a:prstGeom prst="rect">
            <a:avLst/>
          </a:prstGeom>
          <a:solidFill>
            <a:schemeClr val="accent4">
              <a:alpha val="80000"/>
            </a:schemeClr>
          </a:solidFill>
          <a:ln>
            <a:noFill/>
          </a:ln>
        </p:spPr>
        <p:txBody>
          <a:bodyPr lIns="180000" tIns="180000" rIns="180000" bIns="180000" anchor="ctr">
            <a:normAutofit/>
          </a:bodyPr>
          <a:lstStyle>
            <a:lvl1pPr algn="ctr">
              <a:spcBef>
                <a:spcPts val="3000"/>
              </a:spcBef>
              <a:defRPr sz="20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66394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NES-DE-SUAREZ-017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62" r="357" b="12153"/>
          <a:stretch/>
        </p:blipFill>
        <p:spPr>
          <a:xfrm>
            <a:off x="12" y="0"/>
            <a:ext cx="9143988" cy="5143500"/>
          </a:xfrm>
          <a:prstGeom prst="rect">
            <a:avLst/>
          </a:prstGeom>
        </p:spPr>
      </p:pic>
      <p:pic>
        <p:nvPicPr>
          <p:cNvPr id="3" name="Imagen 2" descr="firma_metro_ppt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770" y="0"/>
            <a:ext cx="1514230" cy="1465384"/>
          </a:xfrm>
          <a:prstGeom prst="rect">
            <a:avLst/>
          </a:prstGeom>
        </p:spPr>
      </p:pic>
      <p:sp>
        <p:nvSpPr>
          <p:cNvPr id="4" name="Marcador de texto 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66713"/>
            <a:ext cx="3719512" cy="4425950"/>
          </a:xfrm>
          <a:solidFill>
            <a:schemeClr val="accent4">
              <a:alpha val="80000"/>
            </a:schemeClr>
          </a:solidFill>
          <a:ln>
            <a:noFill/>
          </a:ln>
        </p:spPr>
        <p:txBody>
          <a:bodyPr vert="horz" lIns="360000" tIns="216000" rIns="216000" bIns="216000" rtlCol="0" anchor="t" anchorCtr="0">
            <a:normAutofit/>
          </a:bodyPr>
          <a:lstStyle>
            <a:lvl1pPr marL="342900" indent="-342900">
              <a:buFont typeface="+mj-lt"/>
              <a:buAutoNum type="arabicPeriod"/>
              <a:defRPr lang="es-ES_tradnl" sz="1600" b="0" smtClean="0">
                <a:solidFill>
                  <a:srgbClr val="FFFFFF"/>
                </a:solidFill>
                <a:ea typeface="+mj-ea"/>
              </a:defRPr>
            </a:lvl1pPr>
            <a:lvl2pPr marL="800100" indent="-342900">
              <a:buFont typeface="+mj-lt"/>
              <a:buAutoNum type="arabicPeriod"/>
              <a:defRPr lang="es-ES_tradnl" sz="1400" smtClean="0">
                <a:solidFill>
                  <a:srgbClr val="FFFFFF"/>
                </a:solidFill>
              </a:defRPr>
            </a:lvl2pPr>
            <a:lvl3pPr marL="1143000" indent="-228600">
              <a:buFont typeface="+mj-lt"/>
              <a:buAutoNum type="arabicPeriod"/>
              <a:defRPr lang="es-ES_tradnl" sz="1200" smtClean="0">
                <a:solidFill>
                  <a:srgbClr val="FFFFFF"/>
                </a:solidFill>
              </a:defRPr>
            </a:lvl3pPr>
            <a:lvl4pPr marL="1600200" indent="-228600">
              <a:buFont typeface="+mj-lt"/>
              <a:buAutoNum type="arabicPeriod"/>
              <a:defRPr lang="es-ES_tradnl" sz="1100" smtClean="0">
                <a:solidFill>
                  <a:srgbClr val="FFFFFF"/>
                </a:solidFill>
              </a:defRPr>
            </a:lvl4pPr>
            <a:lvl5pPr marL="2057400" indent="-228600">
              <a:buFont typeface="+mj-lt"/>
              <a:buAutoNum type="arabicPeriod"/>
              <a:defRPr lang="es-ES" sz="1100">
                <a:solidFill>
                  <a:srgbClr val="FFFFFF"/>
                </a:solidFill>
              </a:defRPr>
            </a:lvl5pPr>
          </a:lstStyle>
          <a:p>
            <a:pPr lvl="0">
              <a:lnSpc>
                <a:spcPct val="90000"/>
              </a:lnSpc>
              <a:spcBef>
                <a:spcPts val="3000"/>
              </a:spcBef>
              <a:buNone/>
            </a:pPr>
            <a:r>
              <a:rPr lang="es-ES_tradnl" dirty="0" smtClean="0"/>
              <a:t>Haga clic para modificar el índice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31533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ill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NES-DE-SUAREZ-011-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50" r="685" b="8103"/>
          <a:stretch/>
        </p:blipFill>
        <p:spPr>
          <a:xfrm>
            <a:off x="1588" y="1"/>
            <a:ext cx="9144000" cy="5143500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2" y="1"/>
            <a:ext cx="6813734" cy="1465384"/>
          </a:xfrm>
          <a:prstGeom prst="rect">
            <a:avLst/>
          </a:prstGeom>
          <a:solidFill>
            <a:schemeClr val="accent4">
              <a:alpha val="80000"/>
            </a:schemeClr>
          </a:solidFill>
          <a:ln>
            <a:noFill/>
          </a:ln>
        </p:spPr>
        <p:txBody>
          <a:bodyPr lIns="360000" tIns="360000" anchor="t">
            <a:normAutofit/>
          </a:bodyPr>
          <a:lstStyle>
            <a:lvl1pPr algn="l">
              <a:spcBef>
                <a:spcPts val="3000"/>
              </a:spcBef>
              <a:defRPr sz="18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pic>
        <p:nvPicPr>
          <p:cNvPr id="3" name="Imagen 2" descr="firma_metro_ppt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770" y="0"/>
            <a:ext cx="1514230" cy="146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491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ill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NES-DE-SUAREZ-017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62" r="357" b="12153"/>
          <a:stretch/>
        </p:blipFill>
        <p:spPr>
          <a:xfrm>
            <a:off x="12" y="0"/>
            <a:ext cx="9143988" cy="5143500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" y="3525342"/>
            <a:ext cx="9143999" cy="1618157"/>
          </a:xfrm>
          <a:prstGeom prst="rect">
            <a:avLst/>
          </a:prstGeom>
          <a:solidFill>
            <a:schemeClr val="accent4">
              <a:alpha val="80000"/>
            </a:schemeClr>
          </a:solidFill>
          <a:ln>
            <a:noFill/>
          </a:ln>
        </p:spPr>
        <p:txBody>
          <a:bodyPr lIns="360000" tIns="360000" anchor="t">
            <a:normAutofit/>
          </a:bodyPr>
          <a:lstStyle>
            <a:lvl1pPr algn="l">
              <a:spcBef>
                <a:spcPts val="3000"/>
              </a:spcBef>
              <a:defRPr sz="18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pic>
        <p:nvPicPr>
          <p:cNvPr id="3" name="Imagen 2" descr="firma_metro_ppt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770" y="0"/>
            <a:ext cx="1514230" cy="146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04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pag comple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sz="quarter" idx="10"/>
          </p:nvPr>
        </p:nvSpPr>
        <p:spPr>
          <a:xfrm>
            <a:off x="295275" y="763588"/>
            <a:ext cx="8507413" cy="4029075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83AE4B0-EAE3-2F42-A75F-6A607EAC454F}" type="datetimeFigureOut">
              <a:rPr lang="es-ES" smtClean="0"/>
              <a:pPr/>
              <a:t>29-01-19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0217D490-68AB-204F-891C-4DD422C3F883}" type="slidenum">
              <a:rPr lang="es-ES" smtClean="0"/>
              <a:pPr/>
              <a:t>‹Nr.›</a:t>
            </a:fld>
            <a:endParaRPr lang="es-ES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661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95275" y="763588"/>
            <a:ext cx="4038600" cy="40290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0" y="763588"/>
            <a:ext cx="4038600" cy="40290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E4B0-EAE3-2F42-A75F-6A607EAC454F}" type="datetimeFigureOut">
              <a:rPr lang="es-ES" smtClean="0"/>
              <a:pPr/>
              <a:t>29-01-19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D490-68AB-204F-891C-4DD422C3F883}" type="slidenum">
              <a:rPr lang="es-ES" smtClean="0"/>
              <a:pPr/>
              <a:t>‹Nr.›</a:t>
            </a:fld>
            <a:endParaRPr lang="es-ES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808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E4B0-EAE3-2F42-A75F-6A607EAC454F}" type="datetimeFigureOut">
              <a:rPr lang="es-ES" smtClean="0"/>
              <a:pPr/>
              <a:t>29-01-19</a:t>
            </a:fld>
            <a:endParaRPr lang="es-ES"/>
          </a:p>
        </p:txBody>
      </p:sp>
      <p:sp>
        <p:nvSpPr>
          <p:cNvPr id="9" name="Marcador de pie de pá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0" name="Marcador de número de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D490-68AB-204F-891C-4DD422C3F883}" type="slidenum">
              <a:rPr lang="es-ES" smtClean="0"/>
              <a:pPr/>
              <a:t>‹Nr.›</a:t>
            </a:fld>
            <a:endParaRPr lang="es-ES" dirty="0"/>
          </a:p>
        </p:txBody>
      </p:sp>
      <p:sp>
        <p:nvSpPr>
          <p:cNvPr id="15" name="Marcador de contenido 14"/>
          <p:cNvSpPr>
            <a:spLocks noGrp="1"/>
          </p:cNvSpPr>
          <p:nvPr>
            <p:ph sz="quarter" idx="13"/>
          </p:nvPr>
        </p:nvSpPr>
        <p:spPr>
          <a:xfrm>
            <a:off x="295275" y="763588"/>
            <a:ext cx="4172790" cy="180816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17" name="Marcador de contenido 16"/>
          <p:cNvSpPr>
            <a:spLocks noGrp="1"/>
          </p:cNvSpPr>
          <p:nvPr>
            <p:ph sz="quarter" idx="14"/>
          </p:nvPr>
        </p:nvSpPr>
        <p:spPr>
          <a:xfrm>
            <a:off x="4573589" y="763588"/>
            <a:ext cx="4229099" cy="180816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19" name="Marcador de contenido 18"/>
          <p:cNvSpPr>
            <a:spLocks noGrp="1"/>
          </p:cNvSpPr>
          <p:nvPr>
            <p:ph sz="quarter" idx="15"/>
          </p:nvPr>
        </p:nvSpPr>
        <p:spPr>
          <a:xfrm>
            <a:off x="295276" y="2670468"/>
            <a:ext cx="8507411" cy="212219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21" name="Título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176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E4B0-EAE3-2F42-A75F-6A607EAC454F}" type="datetimeFigureOut">
              <a:rPr lang="es-ES" smtClean="0"/>
              <a:pPr/>
              <a:t>29-01-19</a:t>
            </a:fld>
            <a:endParaRPr lang="es-ES"/>
          </a:p>
        </p:txBody>
      </p:sp>
      <p:sp>
        <p:nvSpPr>
          <p:cNvPr id="9" name="Marcador de pie de pá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0" name="Marcador de número de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D490-68AB-204F-891C-4DD422C3F883}" type="slidenum">
              <a:rPr lang="es-ES" smtClean="0"/>
              <a:pPr/>
              <a:t>‹Nr.›</a:t>
            </a:fld>
            <a:endParaRPr lang="es-ES" dirty="0"/>
          </a:p>
        </p:txBody>
      </p:sp>
      <p:sp>
        <p:nvSpPr>
          <p:cNvPr id="15" name="Marcador de contenido 14"/>
          <p:cNvSpPr>
            <a:spLocks noGrp="1"/>
          </p:cNvSpPr>
          <p:nvPr>
            <p:ph sz="quarter" idx="13"/>
          </p:nvPr>
        </p:nvSpPr>
        <p:spPr>
          <a:xfrm>
            <a:off x="295275" y="763588"/>
            <a:ext cx="4172790" cy="180816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17" name="Marcador de contenido 16"/>
          <p:cNvSpPr>
            <a:spLocks noGrp="1"/>
          </p:cNvSpPr>
          <p:nvPr>
            <p:ph sz="quarter" idx="14"/>
          </p:nvPr>
        </p:nvSpPr>
        <p:spPr>
          <a:xfrm>
            <a:off x="4573589" y="763588"/>
            <a:ext cx="4229099" cy="180816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5"/>
          </p:nvPr>
        </p:nvSpPr>
        <p:spPr>
          <a:xfrm>
            <a:off x="295275" y="2711176"/>
            <a:ext cx="4172790" cy="208148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5" name="Marcador de contenido 4"/>
          <p:cNvSpPr>
            <a:spLocks noGrp="1"/>
          </p:cNvSpPr>
          <p:nvPr>
            <p:ph sz="quarter" idx="16"/>
          </p:nvPr>
        </p:nvSpPr>
        <p:spPr>
          <a:xfrm>
            <a:off x="4573589" y="2711176"/>
            <a:ext cx="4229099" cy="208148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9346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95275" y="774525"/>
            <a:ext cx="8485523" cy="40209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3"/>
          </p:nvPr>
        </p:nvSpPr>
        <p:spPr>
          <a:xfrm>
            <a:off x="3124200" y="4938328"/>
            <a:ext cx="2895600" cy="1944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accent6"/>
                </a:solidFill>
                <a:latin typeface="Arial"/>
                <a:cs typeface="Arial"/>
              </a:defRPr>
            </a:lvl1pPr>
          </a:lstStyle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4"/>
          </p:nvPr>
        </p:nvSpPr>
        <p:spPr>
          <a:xfrm>
            <a:off x="6647198" y="4938328"/>
            <a:ext cx="2133600" cy="1944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accent6"/>
                </a:solidFill>
                <a:latin typeface="Arial"/>
                <a:cs typeface="Arial"/>
              </a:defRPr>
            </a:lvl1pPr>
          </a:lstStyle>
          <a:p>
            <a:fld id="{0217D490-68AB-204F-891C-4DD422C3F883}" type="slidenum">
              <a:rPr lang="es-ES" smtClean="0"/>
              <a:pPr/>
              <a:t>‹Nr.›</a:t>
            </a:fld>
            <a:endParaRPr lang="es-ES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2"/>
          </p:nvPr>
        </p:nvSpPr>
        <p:spPr>
          <a:xfrm>
            <a:off x="295275" y="4938328"/>
            <a:ext cx="2133600" cy="1944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accent6"/>
                </a:solidFill>
                <a:latin typeface="Arial"/>
                <a:cs typeface="Arial"/>
              </a:defRPr>
            </a:lvl1pPr>
          </a:lstStyle>
          <a:p>
            <a:fld id="{B83AE4B0-EAE3-2F42-A75F-6A607EAC454F}" type="datetimeFigureOut">
              <a:rPr lang="es-ES" smtClean="0"/>
              <a:pPr/>
              <a:t>29-01-19</a:t>
            </a:fld>
            <a:endParaRPr lang="es-ES"/>
          </a:p>
        </p:txBody>
      </p:sp>
      <p:sp>
        <p:nvSpPr>
          <p:cNvPr id="6" name="Marcador de título 5"/>
          <p:cNvSpPr>
            <a:spLocks noGrp="1"/>
          </p:cNvSpPr>
          <p:nvPr>
            <p:ph type="title"/>
          </p:nvPr>
        </p:nvSpPr>
        <p:spPr>
          <a:xfrm>
            <a:off x="295275" y="62081"/>
            <a:ext cx="7829107" cy="605536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pic>
        <p:nvPicPr>
          <p:cNvPr id="10" name="Imagen 9" descr="firma_metro_ppt2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8176" y="-1"/>
            <a:ext cx="925824" cy="89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451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0" r:id="rId2"/>
    <p:sldLayoutId id="2147483676" r:id="rId3"/>
    <p:sldLayoutId id="2147483680" r:id="rId4"/>
    <p:sldLayoutId id="2147483678" r:id="rId5"/>
    <p:sldLayoutId id="2147483669" r:id="rId6"/>
    <p:sldLayoutId id="2147483652" r:id="rId7"/>
    <p:sldLayoutId id="2147483656" r:id="rId8"/>
    <p:sldLayoutId id="2147483662" r:id="rId9"/>
    <p:sldLayoutId id="2147483664" r:id="rId10"/>
    <p:sldLayoutId id="2147483663" r:id="rId11"/>
    <p:sldLayoutId id="2147483654" r:id="rId12"/>
    <p:sldLayoutId id="2147483665" r:id="rId13"/>
  </p:sldLayoutIdLst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1400" b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3867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2389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468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2666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563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6118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Metro de santiago">
      <a:dk1>
        <a:srgbClr val="000000"/>
      </a:dk1>
      <a:lt1>
        <a:srgbClr val="F2F2F2"/>
      </a:lt1>
      <a:dk2>
        <a:srgbClr val="3C3C3C"/>
      </a:dk2>
      <a:lt2>
        <a:srgbClr val="000000"/>
      </a:lt2>
      <a:accent1>
        <a:srgbClr val="FF0000"/>
      </a:accent1>
      <a:accent2>
        <a:srgbClr val="002060"/>
      </a:accent2>
      <a:accent3>
        <a:srgbClr val="E65A0A"/>
      </a:accent3>
      <a:accent4>
        <a:srgbClr val="00ACA7"/>
      </a:accent4>
      <a:accent5>
        <a:srgbClr val="00B0F0"/>
      </a:accent5>
      <a:accent6>
        <a:srgbClr val="7F7F7F"/>
      </a:accent6>
      <a:hlink>
        <a:srgbClr val="FF0000"/>
      </a:hlink>
      <a:folHlink>
        <a:srgbClr val="FFC00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3313</TotalTime>
  <Words>0</Words>
  <Application>Microsoft Macintosh PowerPoint</Application>
  <PresentationFormat>Presentación en pantalla (16:9)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Tomás Figueroa Morales</dc:creator>
  <cp:lastModifiedBy>Tomás Figueroa Morales</cp:lastModifiedBy>
  <cp:revision>67</cp:revision>
  <dcterms:created xsi:type="dcterms:W3CDTF">2016-06-15T19:29:35Z</dcterms:created>
  <dcterms:modified xsi:type="dcterms:W3CDTF">2019-01-29T15:53:59Z</dcterms:modified>
</cp:coreProperties>
</file>