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40650" cy="10009188"/>
  <p:notesSz cx="7010400" cy="9296400"/>
  <p:defaultTextStyle>
    <a:defPPr>
      <a:defRPr lang="es-CL"/>
    </a:defPPr>
    <a:lvl1pPr marL="0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7126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4252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1379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28505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5631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2757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49884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57010" algn="l" defTabSz="101425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94660"/>
  </p:normalViewPr>
  <p:slideViewPr>
    <p:cSldViewPr showGuides="1">
      <p:cViewPr>
        <p:scale>
          <a:sx n="100" d="100"/>
          <a:sy n="100" d="100"/>
        </p:scale>
        <p:origin x="-1596" y="1446"/>
      </p:cViewPr>
      <p:guideLst>
        <p:guide orient="horz" pos="3107"/>
        <p:guide orient="horz" pos="340"/>
        <p:guide orient="horz" pos="3243"/>
        <p:guide orient="horz" pos="6010"/>
        <p:guide pos="1077"/>
        <p:guide pos="3799"/>
        <p:guide pos="2438"/>
        <p:guide pos="3391"/>
        <p:guide pos="987"/>
        <p:guide pos="3753"/>
        <p:guide pos="1622"/>
        <p:guide pos="20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93001519-1401-4307-B076-06006EEA5526}" type="datetimeFigureOut">
              <a:rPr lang="es-CL" smtClean="0"/>
              <a:t>05-10-2016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57413" y="696913"/>
            <a:ext cx="26955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7DCE08FB-C6AD-478E-B694-128E82DE76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537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7126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4252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1379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28505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35631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42757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49884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57010" algn="l" defTabSz="10142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57413" y="696913"/>
            <a:ext cx="2695575" cy="34861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E08FB-C6AD-478E-B694-128E82DE76AB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910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80549" y="3109338"/>
            <a:ext cx="6579553" cy="21454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61098" y="5671873"/>
            <a:ext cx="5418455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4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8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2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49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57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9138-E69E-42C8-80B8-C668995DCEA9}" type="datetimeFigureOut">
              <a:rPr lang="es-CL" smtClean="0"/>
              <a:t>05-10-2016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E139-9BB4-4CAC-B79B-8877C4E8A0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148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9138-E69E-42C8-80B8-C668995DCEA9}" type="datetimeFigureOut">
              <a:rPr lang="es-CL" smtClean="0"/>
              <a:t>05-10-2016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E139-9BB4-4CAC-B79B-8877C4E8A0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663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611971" y="400833"/>
            <a:ext cx="1741646" cy="854024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87032" y="400833"/>
            <a:ext cx="5095928" cy="854024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9138-E69E-42C8-80B8-C668995DCEA9}" type="datetimeFigureOut">
              <a:rPr lang="es-CL" smtClean="0"/>
              <a:t>05-10-2016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E139-9BB4-4CAC-B79B-8877C4E8A0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311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9138-E69E-42C8-80B8-C668995DCEA9}" type="datetimeFigureOut">
              <a:rPr lang="es-CL" smtClean="0"/>
              <a:t>05-10-2016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E139-9BB4-4CAC-B79B-8877C4E8A0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10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458" y="6431830"/>
            <a:ext cx="6579553" cy="198793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458" y="4242322"/>
            <a:ext cx="6579553" cy="218950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1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42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1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285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56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27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498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570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9138-E69E-42C8-80B8-C668995DCEA9}" type="datetimeFigureOut">
              <a:rPr lang="es-CL" smtClean="0"/>
              <a:t>05-10-2016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E139-9BB4-4CAC-B79B-8877C4E8A0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681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7033" y="2335479"/>
            <a:ext cx="3418787" cy="660560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34830" y="2335479"/>
            <a:ext cx="3418787" cy="660560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9138-E69E-42C8-80B8-C668995DCEA9}" type="datetimeFigureOut">
              <a:rPr lang="es-CL" smtClean="0"/>
              <a:t>05-10-2016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E139-9BB4-4CAC-B79B-8877C4E8A0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770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7033" y="2240483"/>
            <a:ext cx="3420131" cy="93372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126" indent="0">
              <a:buNone/>
              <a:defRPr sz="2200" b="1"/>
            </a:lvl2pPr>
            <a:lvl3pPr marL="1014252" indent="0">
              <a:buNone/>
              <a:defRPr sz="2000" b="1"/>
            </a:lvl3pPr>
            <a:lvl4pPr marL="1521379" indent="0">
              <a:buNone/>
              <a:defRPr sz="1800" b="1"/>
            </a:lvl4pPr>
            <a:lvl5pPr marL="2028505" indent="0">
              <a:buNone/>
              <a:defRPr sz="1800" b="1"/>
            </a:lvl5pPr>
            <a:lvl6pPr marL="2535631" indent="0">
              <a:buNone/>
              <a:defRPr sz="1800" b="1"/>
            </a:lvl6pPr>
            <a:lvl7pPr marL="3042757" indent="0">
              <a:buNone/>
              <a:defRPr sz="1800" b="1"/>
            </a:lvl7pPr>
            <a:lvl8pPr marL="3549884" indent="0">
              <a:buNone/>
              <a:defRPr sz="1800" b="1"/>
            </a:lvl8pPr>
            <a:lvl9pPr marL="4057010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7033" y="3174209"/>
            <a:ext cx="3420131" cy="5766869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932143" y="2240483"/>
            <a:ext cx="3421475" cy="93372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126" indent="0">
              <a:buNone/>
              <a:defRPr sz="2200" b="1"/>
            </a:lvl2pPr>
            <a:lvl3pPr marL="1014252" indent="0">
              <a:buNone/>
              <a:defRPr sz="2000" b="1"/>
            </a:lvl3pPr>
            <a:lvl4pPr marL="1521379" indent="0">
              <a:buNone/>
              <a:defRPr sz="1800" b="1"/>
            </a:lvl4pPr>
            <a:lvl5pPr marL="2028505" indent="0">
              <a:buNone/>
              <a:defRPr sz="1800" b="1"/>
            </a:lvl5pPr>
            <a:lvl6pPr marL="2535631" indent="0">
              <a:buNone/>
              <a:defRPr sz="1800" b="1"/>
            </a:lvl6pPr>
            <a:lvl7pPr marL="3042757" indent="0">
              <a:buNone/>
              <a:defRPr sz="1800" b="1"/>
            </a:lvl7pPr>
            <a:lvl8pPr marL="3549884" indent="0">
              <a:buNone/>
              <a:defRPr sz="1800" b="1"/>
            </a:lvl8pPr>
            <a:lvl9pPr marL="4057010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932143" y="3174209"/>
            <a:ext cx="3421475" cy="5766869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9138-E69E-42C8-80B8-C668995DCEA9}" type="datetimeFigureOut">
              <a:rPr lang="es-CL" smtClean="0"/>
              <a:t>05-10-2016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E139-9BB4-4CAC-B79B-8877C4E8A0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61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9138-E69E-42C8-80B8-C668995DCEA9}" type="datetimeFigureOut">
              <a:rPr lang="es-CL" smtClean="0"/>
              <a:t>05-10-2016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E139-9BB4-4CAC-B79B-8877C4E8A0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323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9138-E69E-42C8-80B8-C668995DCEA9}" type="datetimeFigureOut">
              <a:rPr lang="es-CL" smtClean="0"/>
              <a:t>05-10-2016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E139-9BB4-4CAC-B79B-8877C4E8A0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41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7033" y="398514"/>
            <a:ext cx="2546621" cy="1696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26379" y="398515"/>
            <a:ext cx="4327239" cy="8542565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7033" y="2094516"/>
            <a:ext cx="2546621" cy="6846564"/>
          </a:xfrm>
        </p:spPr>
        <p:txBody>
          <a:bodyPr/>
          <a:lstStyle>
            <a:lvl1pPr marL="0" indent="0">
              <a:buNone/>
              <a:defRPr sz="1600"/>
            </a:lvl1pPr>
            <a:lvl2pPr marL="507126" indent="0">
              <a:buNone/>
              <a:defRPr sz="1300"/>
            </a:lvl2pPr>
            <a:lvl3pPr marL="1014252" indent="0">
              <a:buNone/>
              <a:defRPr sz="1100"/>
            </a:lvl3pPr>
            <a:lvl4pPr marL="1521379" indent="0">
              <a:buNone/>
              <a:defRPr sz="1000"/>
            </a:lvl4pPr>
            <a:lvl5pPr marL="2028505" indent="0">
              <a:buNone/>
              <a:defRPr sz="1000"/>
            </a:lvl5pPr>
            <a:lvl6pPr marL="2535631" indent="0">
              <a:buNone/>
              <a:defRPr sz="1000"/>
            </a:lvl6pPr>
            <a:lvl7pPr marL="3042757" indent="0">
              <a:buNone/>
              <a:defRPr sz="1000"/>
            </a:lvl7pPr>
            <a:lvl8pPr marL="3549884" indent="0">
              <a:buNone/>
              <a:defRPr sz="1000"/>
            </a:lvl8pPr>
            <a:lvl9pPr marL="405701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9138-E69E-42C8-80B8-C668995DCEA9}" type="datetimeFigureOut">
              <a:rPr lang="es-CL" smtClean="0"/>
              <a:t>05-10-2016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E139-9BB4-4CAC-B79B-8877C4E8A0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955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7222" y="7006432"/>
            <a:ext cx="4644390" cy="82714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17222" y="894339"/>
            <a:ext cx="4644390" cy="6005513"/>
          </a:xfrm>
        </p:spPr>
        <p:txBody>
          <a:bodyPr/>
          <a:lstStyle>
            <a:lvl1pPr marL="0" indent="0">
              <a:buNone/>
              <a:defRPr sz="3500"/>
            </a:lvl1pPr>
            <a:lvl2pPr marL="507126" indent="0">
              <a:buNone/>
              <a:defRPr sz="3100"/>
            </a:lvl2pPr>
            <a:lvl3pPr marL="1014252" indent="0">
              <a:buNone/>
              <a:defRPr sz="2700"/>
            </a:lvl3pPr>
            <a:lvl4pPr marL="1521379" indent="0">
              <a:buNone/>
              <a:defRPr sz="2200"/>
            </a:lvl4pPr>
            <a:lvl5pPr marL="2028505" indent="0">
              <a:buNone/>
              <a:defRPr sz="2200"/>
            </a:lvl5pPr>
            <a:lvl6pPr marL="2535631" indent="0">
              <a:buNone/>
              <a:defRPr sz="2200"/>
            </a:lvl6pPr>
            <a:lvl7pPr marL="3042757" indent="0">
              <a:buNone/>
              <a:defRPr sz="2200"/>
            </a:lvl7pPr>
            <a:lvl8pPr marL="3549884" indent="0">
              <a:buNone/>
              <a:defRPr sz="2200"/>
            </a:lvl8pPr>
            <a:lvl9pPr marL="4057010" indent="0">
              <a:buNone/>
              <a:defRPr sz="22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7222" y="7833582"/>
            <a:ext cx="4644390" cy="1174688"/>
          </a:xfrm>
        </p:spPr>
        <p:txBody>
          <a:bodyPr/>
          <a:lstStyle>
            <a:lvl1pPr marL="0" indent="0">
              <a:buNone/>
              <a:defRPr sz="1600"/>
            </a:lvl1pPr>
            <a:lvl2pPr marL="507126" indent="0">
              <a:buNone/>
              <a:defRPr sz="1300"/>
            </a:lvl2pPr>
            <a:lvl3pPr marL="1014252" indent="0">
              <a:buNone/>
              <a:defRPr sz="1100"/>
            </a:lvl3pPr>
            <a:lvl4pPr marL="1521379" indent="0">
              <a:buNone/>
              <a:defRPr sz="1000"/>
            </a:lvl4pPr>
            <a:lvl5pPr marL="2028505" indent="0">
              <a:buNone/>
              <a:defRPr sz="1000"/>
            </a:lvl5pPr>
            <a:lvl6pPr marL="2535631" indent="0">
              <a:buNone/>
              <a:defRPr sz="1000"/>
            </a:lvl6pPr>
            <a:lvl7pPr marL="3042757" indent="0">
              <a:buNone/>
              <a:defRPr sz="1000"/>
            </a:lvl7pPr>
            <a:lvl8pPr marL="3549884" indent="0">
              <a:buNone/>
              <a:defRPr sz="1000"/>
            </a:lvl8pPr>
            <a:lvl9pPr marL="405701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9138-E69E-42C8-80B8-C668995DCEA9}" type="datetimeFigureOut">
              <a:rPr lang="es-CL" smtClean="0"/>
              <a:t>05-10-2016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E139-9BB4-4CAC-B79B-8877C4E8A0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757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87033" y="400832"/>
            <a:ext cx="6966585" cy="1668198"/>
          </a:xfrm>
          <a:prstGeom prst="rect">
            <a:avLst/>
          </a:prstGeom>
        </p:spPr>
        <p:txBody>
          <a:bodyPr vert="horz" lIns="101425" tIns="50713" rIns="101425" bIns="5071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7033" y="2335479"/>
            <a:ext cx="6966585" cy="6605601"/>
          </a:xfrm>
          <a:prstGeom prst="rect">
            <a:avLst/>
          </a:prstGeom>
        </p:spPr>
        <p:txBody>
          <a:bodyPr vert="horz" lIns="101425" tIns="50713" rIns="101425" bIns="5071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87032" y="9277036"/>
            <a:ext cx="1806152" cy="532896"/>
          </a:xfrm>
          <a:prstGeom prst="rect">
            <a:avLst/>
          </a:prstGeom>
        </p:spPr>
        <p:txBody>
          <a:bodyPr vert="horz" lIns="101425" tIns="50713" rIns="101425" bIns="5071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D9138-E69E-42C8-80B8-C668995DCEA9}" type="datetimeFigureOut">
              <a:rPr lang="es-CL" smtClean="0"/>
              <a:t>05-10-2016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4722" y="9277036"/>
            <a:ext cx="2451206" cy="532896"/>
          </a:xfrm>
          <a:prstGeom prst="rect">
            <a:avLst/>
          </a:prstGeom>
        </p:spPr>
        <p:txBody>
          <a:bodyPr vert="horz" lIns="101425" tIns="50713" rIns="101425" bIns="5071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547466" y="9277036"/>
            <a:ext cx="1806152" cy="532896"/>
          </a:xfrm>
          <a:prstGeom prst="rect">
            <a:avLst/>
          </a:prstGeom>
        </p:spPr>
        <p:txBody>
          <a:bodyPr vert="horz" lIns="101425" tIns="50713" rIns="101425" bIns="5071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FE139-9BB4-4CAC-B79B-8877C4E8A05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3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425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345" indent="-380345" algn="l" defTabSz="101425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24080" indent="-316954" algn="l" defTabSz="1014252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7816" indent="-253563" algn="l" defTabSz="101425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4942" indent="-253563" algn="l" defTabSz="101425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2068" indent="-253563" algn="l" defTabSz="1014252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9194" indent="-253563" algn="l" defTabSz="10142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6321" indent="-253563" algn="l" defTabSz="10142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3447" indent="-253563" algn="l" defTabSz="10142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0573" indent="-253563" algn="l" defTabSz="10142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126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4252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1379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505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5631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2757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9884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57010" algn="l" defTabSz="10142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7"/>
          <a:stretch/>
        </p:blipFill>
        <p:spPr>
          <a:xfrm>
            <a:off x="1260473" y="303266"/>
            <a:ext cx="4986116" cy="4774924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4"/>
          <a:stretch/>
        </p:blipFill>
        <p:spPr>
          <a:xfrm>
            <a:off x="1260473" y="5151437"/>
            <a:ext cx="4986116" cy="4749701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13918" y="8028931"/>
            <a:ext cx="3168352" cy="1440159"/>
          </a:xfrm>
        </p:spPr>
        <p:txBody>
          <a:bodyPr>
            <a:normAutofit/>
          </a:bodyPr>
          <a:lstStyle/>
          <a:p>
            <a:pPr algn="l"/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 Tipo</a:t>
            </a:r>
            <a:endParaRPr lang="es-C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1926110" y="5942286"/>
            <a:ext cx="3600400" cy="630187"/>
          </a:xfrm>
          <a:prstGeom prst="rect">
            <a:avLst/>
          </a:prstGeom>
        </p:spPr>
        <p:txBody>
          <a:bodyPr vert="horz" lIns="101425" tIns="50713" rIns="101425" bIns="50713" rtlCol="0">
            <a:normAutofit/>
          </a:bodyPr>
          <a:lstStyle>
            <a:lvl1pPr marL="0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7126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4252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1379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28505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35631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42757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49884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57010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TÍTULO</a:t>
            </a:r>
            <a:endParaRPr lang="es-C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2214141" y="8316962"/>
            <a:ext cx="3096345" cy="630187"/>
          </a:xfrm>
          <a:prstGeom prst="rect">
            <a:avLst/>
          </a:prstGeom>
        </p:spPr>
        <p:txBody>
          <a:bodyPr vert="horz" lIns="101425" tIns="50713" rIns="101425" bIns="50713" rtlCol="0">
            <a:normAutofit/>
          </a:bodyPr>
          <a:lstStyle>
            <a:lvl1pPr marL="0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7126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4252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1379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28505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35631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42757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49884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57010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CONTENIDOS</a:t>
            </a:r>
            <a:endParaRPr lang="es-CL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2 Subtítulo"/>
          <p:cNvSpPr txBox="1">
            <a:spLocks/>
          </p:cNvSpPr>
          <p:nvPr/>
        </p:nvSpPr>
        <p:spPr>
          <a:xfrm>
            <a:off x="1926110" y="1260178"/>
            <a:ext cx="3600400" cy="630187"/>
          </a:xfrm>
          <a:prstGeom prst="rect">
            <a:avLst/>
          </a:prstGeom>
        </p:spPr>
        <p:txBody>
          <a:bodyPr vert="horz" lIns="101425" tIns="50713" rIns="101425" bIns="50713" rtlCol="0">
            <a:normAutofit/>
          </a:bodyPr>
          <a:lstStyle>
            <a:lvl1pPr marL="0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7126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4252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1379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28505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35631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42757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49884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57010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TÍTULO</a:t>
            </a:r>
            <a:endParaRPr lang="es-C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2 Subtítulo"/>
          <p:cNvSpPr txBox="1">
            <a:spLocks/>
          </p:cNvSpPr>
          <p:nvPr/>
        </p:nvSpPr>
        <p:spPr>
          <a:xfrm>
            <a:off x="2214141" y="3634854"/>
            <a:ext cx="3096345" cy="630187"/>
          </a:xfrm>
          <a:prstGeom prst="rect">
            <a:avLst/>
          </a:prstGeom>
        </p:spPr>
        <p:txBody>
          <a:bodyPr vert="horz" lIns="101425" tIns="50713" rIns="101425" bIns="50713" rtlCol="0">
            <a:normAutofit/>
          </a:bodyPr>
          <a:lstStyle>
            <a:lvl1pPr marL="0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7126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4252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1379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28505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35631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42757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49884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57010" indent="0" algn="ctr" defTabSz="1014252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CONTENIDOS</a:t>
            </a:r>
            <a:endParaRPr lang="es-CL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</Words>
  <Application>Microsoft Office PowerPoint</Application>
  <PresentationFormat>Personalizado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aariztia</dc:creator>
  <cp:lastModifiedBy>aariztia</cp:lastModifiedBy>
  <cp:revision>15</cp:revision>
  <cp:lastPrinted>2013-01-22T14:55:27Z</cp:lastPrinted>
  <dcterms:created xsi:type="dcterms:W3CDTF">2011-07-22T16:11:00Z</dcterms:created>
  <dcterms:modified xsi:type="dcterms:W3CDTF">2016-10-05T20:30:48Z</dcterms:modified>
</cp:coreProperties>
</file>