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72" r:id="rId3"/>
    <p:sldId id="273" r:id="rId4"/>
    <p:sldId id="274" r:id="rId5"/>
    <p:sldId id="271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731"/>
    <a:srgbClr val="461239"/>
    <a:srgbClr val="008455"/>
    <a:srgbClr val="E4BF63"/>
    <a:srgbClr val="63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0"/>
    <p:restoredTop sz="94966"/>
  </p:normalViewPr>
  <p:slideViewPr>
    <p:cSldViewPr snapToGrid="0" snapToObjects="1" showGuides="1">
      <p:cViewPr varScale="1">
        <p:scale>
          <a:sx n="121" d="100"/>
          <a:sy n="121" d="100"/>
        </p:scale>
        <p:origin x="11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133061"/>
            <a:ext cx="7124873" cy="21269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429000"/>
            <a:ext cx="7124873" cy="15803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D6400F-D795-C64A-B7AD-8BD3649BDD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57401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51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287600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CDF51-4E0B-084A-98F9-5CF827664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9038" y="3894019"/>
            <a:ext cx="5729287" cy="2749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8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4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84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C36FA5-F6B0-1742-9993-025062B95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06" y="5364492"/>
            <a:ext cx="3994987" cy="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2639A6A-0BFA-294D-9BD8-B80EFF29D389}"/>
              </a:ext>
            </a:extLst>
          </p:cNvPr>
          <p:cNvSpPr/>
          <p:nvPr userDrawn="1"/>
        </p:nvSpPr>
        <p:spPr>
          <a:xfrm>
            <a:off x="698190" y="3297085"/>
            <a:ext cx="7263781" cy="1821325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ACBD10-44B5-7449-B35F-1A1ADAD49ADA}"/>
              </a:ext>
            </a:extLst>
          </p:cNvPr>
          <p:cNvSpPr/>
          <p:nvPr userDrawn="1"/>
        </p:nvSpPr>
        <p:spPr>
          <a:xfrm>
            <a:off x="698190" y="1207434"/>
            <a:ext cx="7263781" cy="2052601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310861"/>
            <a:ext cx="7124873" cy="19491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341655"/>
            <a:ext cx="7124873" cy="16676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2568B-B235-D64E-A708-8CF266CEE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BFBF60-6A18-844E-854C-437B03016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32316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250E09-8C76-234A-A996-87ADAE851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3587BC-B080-D545-B740-54C3A440D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777523-BA00-974F-BB4D-885B909EC84F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0A39C1-29F5-154B-AB74-51BFC3D7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731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07C262-C34C-954E-85FE-99D3365E3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C907F01-9A6B-A64C-81A9-9B3F7650E2E0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765A9-C308-8A40-AD1E-F0C811B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76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A6AC0-2743-D148-B65E-9BD440933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F5F865-F119-D44F-A3AA-E2DB5BCDAACD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66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DC39C-187A-4442-9638-C89ED533C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D4C72B3-22B1-5840-8AF2-98EFB2EE2862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2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5EBD14-BB24-CD4D-85F6-4C330C26D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788" t="6985" b="6985"/>
          <a:stretch/>
        </p:blipFill>
        <p:spPr>
          <a:xfrm>
            <a:off x="6192078" y="0"/>
            <a:ext cx="5999922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5509592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74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214397"/>
            <a:ext cx="8320946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188A65C-579E-0140-BC41-DF92528C1E4B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3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9D0E8D-CE73-7546-A8C9-7819AE7C15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985B09-FC7E-224D-9A82-C937451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85985-AC12-9443-99EF-F4B86C24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97" y="903515"/>
            <a:ext cx="11653605" cy="57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116726-5C62-6C43-871B-F9CDB34DCFC8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5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2" r:id="rId3"/>
    <p:sldLayoutId id="2147483673" r:id="rId4"/>
    <p:sldLayoutId id="2147483675" r:id="rId5"/>
    <p:sldLayoutId id="2147483674" r:id="rId6"/>
    <p:sldLayoutId id="2147483676" r:id="rId7"/>
    <p:sldLayoutId id="2147483684" r:id="rId8"/>
    <p:sldLayoutId id="2147483650" r:id="rId9"/>
    <p:sldLayoutId id="2147483677" r:id="rId10"/>
    <p:sldLayoutId id="2147483678" r:id="rId11"/>
    <p:sldLayoutId id="2147483666" r:id="rId12"/>
    <p:sldLayoutId id="2147483668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29" Type="http://schemas.openxmlformats.org/officeDocument/2006/relationships/image" Target="../media/image76.png"/><Relationship Id="rId41" Type="http://schemas.openxmlformats.org/officeDocument/2006/relationships/image" Target="../media/image8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26" Type="http://schemas.openxmlformats.org/officeDocument/2006/relationships/image" Target="../media/image113.png"/><Relationship Id="rId39" Type="http://schemas.openxmlformats.org/officeDocument/2006/relationships/image" Target="../media/image126.png"/><Relationship Id="rId21" Type="http://schemas.openxmlformats.org/officeDocument/2006/relationships/image" Target="../media/image108.png"/><Relationship Id="rId34" Type="http://schemas.openxmlformats.org/officeDocument/2006/relationships/image" Target="../media/image121.png"/><Relationship Id="rId42" Type="http://schemas.openxmlformats.org/officeDocument/2006/relationships/image" Target="../media/image129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29" Type="http://schemas.openxmlformats.org/officeDocument/2006/relationships/image" Target="../media/image116.png"/><Relationship Id="rId41" Type="http://schemas.openxmlformats.org/officeDocument/2006/relationships/image" Target="../media/image1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37" Type="http://schemas.openxmlformats.org/officeDocument/2006/relationships/image" Target="../media/image124.png"/><Relationship Id="rId40" Type="http://schemas.openxmlformats.org/officeDocument/2006/relationships/image" Target="../media/image127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123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43" Type="http://schemas.openxmlformats.org/officeDocument/2006/relationships/image" Target="../media/image130.png"/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38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FEFC59-2059-6E4E-89D7-3E5196B1C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Botones y elementos</a:t>
            </a:r>
            <a:br>
              <a:rPr lang="es-ES" dirty="0"/>
            </a:br>
            <a:r>
              <a:rPr lang="es-ES" dirty="0"/>
              <a:t>para el diseño de Presentaciones</a:t>
            </a:r>
            <a:endParaRPr lang="es-CL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F14C31-E38A-074C-868F-ECEF83B2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Subtítulo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2B4D3-967D-7B44-84D5-0E2A8AC8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51 Imagen">
            <a:extLst>
              <a:ext uri="{FF2B5EF4-FFF2-40B4-BE49-F238E27FC236}">
                <a16:creationId xmlns:a16="http://schemas.microsoft.com/office/drawing/2014/main" id="{8CAD2E88-586D-A64F-B4C2-C51BB159D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88" y="2667000"/>
            <a:ext cx="762000" cy="762000"/>
          </a:xfrm>
          <a:prstGeom prst="rect">
            <a:avLst/>
          </a:prstGeom>
        </p:spPr>
      </p:pic>
      <p:pic>
        <p:nvPicPr>
          <p:cNvPr id="7" name="52 Imagen">
            <a:extLst>
              <a:ext uri="{FF2B5EF4-FFF2-40B4-BE49-F238E27FC236}">
                <a16:creationId xmlns:a16="http://schemas.microsoft.com/office/drawing/2014/main" id="{EFA7AD19-3281-C645-97B4-0773B0534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4" y="2667000"/>
            <a:ext cx="762000" cy="762000"/>
          </a:xfrm>
          <a:prstGeom prst="rect">
            <a:avLst/>
          </a:prstGeom>
        </p:spPr>
      </p:pic>
      <p:pic>
        <p:nvPicPr>
          <p:cNvPr id="8" name="53 Imagen">
            <a:extLst>
              <a:ext uri="{FF2B5EF4-FFF2-40B4-BE49-F238E27FC236}">
                <a16:creationId xmlns:a16="http://schemas.microsoft.com/office/drawing/2014/main" id="{10B07161-667D-C841-B45D-B8877E2B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00" y="2667000"/>
            <a:ext cx="762000" cy="762000"/>
          </a:xfrm>
          <a:prstGeom prst="rect">
            <a:avLst/>
          </a:prstGeom>
        </p:spPr>
      </p:pic>
      <p:pic>
        <p:nvPicPr>
          <p:cNvPr id="9" name="54 Imagen">
            <a:extLst>
              <a:ext uri="{FF2B5EF4-FFF2-40B4-BE49-F238E27FC236}">
                <a16:creationId xmlns:a16="http://schemas.microsoft.com/office/drawing/2014/main" id="{F863CF25-8B56-6A45-835D-D6CBC914B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6" y="2667000"/>
            <a:ext cx="762000" cy="762000"/>
          </a:xfrm>
          <a:prstGeom prst="rect">
            <a:avLst/>
          </a:prstGeom>
        </p:spPr>
      </p:pic>
      <p:pic>
        <p:nvPicPr>
          <p:cNvPr id="10" name="55 Imagen">
            <a:extLst>
              <a:ext uri="{FF2B5EF4-FFF2-40B4-BE49-F238E27FC236}">
                <a16:creationId xmlns:a16="http://schemas.microsoft.com/office/drawing/2014/main" id="{413D6FBE-99CF-A143-8505-545C29448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88" y="1829172"/>
            <a:ext cx="762000" cy="762000"/>
          </a:xfrm>
          <a:prstGeom prst="rect">
            <a:avLst/>
          </a:prstGeom>
        </p:spPr>
      </p:pic>
      <p:pic>
        <p:nvPicPr>
          <p:cNvPr id="11" name="56 Imagen">
            <a:extLst>
              <a:ext uri="{FF2B5EF4-FFF2-40B4-BE49-F238E27FC236}">
                <a16:creationId xmlns:a16="http://schemas.microsoft.com/office/drawing/2014/main" id="{A5DF60C7-4889-E04C-8E4A-53E648EB1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4" y="1829172"/>
            <a:ext cx="762000" cy="762000"/>
          </a:xfrm>
          <a:prstGeom prst="rect">
            <a:avLst/>
          </a:prstGeom>
        </p:spPr>
      </p:pic>
      <p:pic>
        <p:nvPicPr>
          <p:cNvPr id="12" name="57 Imagen">
            <a:extLst>
              <a:ext uri="{FF2B5EF4-FFF2-40B4-BE49-F238E27FC236}">
                <a16:creationId xmlns:a16="http://schemas.microsoft.com/office/drawing/2014/main" id="{1996FC05-558D-BD4D-A9D0-5D05FB98E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00" y="1829172"/>
            <a:ext cx="762000" cy="762000"/>
          </a:xfrm>
          <a:prstGeom prst="rect">
            <a:avLst/>
          </a:prstGeom>
        </p:spPr>
      </p:pic>
      <p:pic>
        <p:nvPicPr>
          <p:cNvPr id="13" name="58 Imagen">
            <a:extLst>
              <a:ext uri="{FF2B5EF4-FFF2-40B4-BE49-F238E27FC236}">
                <a16:creationId xmlns:a16="http://schemas.microsoft.com/office/drawing/2014/main" id="{36B2F966-36B2-9440-9889-D2C46FB15B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6" y="1829172"/>
            <a:ext cx="762000" cy="762000"/>
          </a:xfrm>
          <a:prstGeom prst="rect">
            <a:avLst/>
          </a:prstGeom>
        </p:spPr>
      </p:pic>
      <p:pic>
        <p:nvPicPr>
          <p:cNvPr id="14" name="67 Imagen">
            <a:extLst>
              <a:ext uri="{FF2B5EF4-FFF2-40B4-BE49-F238E27FC236}">
                <a16:creationId xmlns:a16="http://schemas.microsoft.com/office/drawing/2014/main" id="{6B3F1313-D27B-E14A-8F2E-F6092CD503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12" y="2667000"/>
            <a:ext cx="762000" cy="762000"/>
          </a:xfrm>
          <a:prstGeom prst="rect">
            <a:avLst/>
          </a:prstGeom>
        </p:spPr>
      </p:pic>
      <p:pic>
        <p:nvPicPr>
          <p:cNvPr id="15" name="68 Imagen">
            <a:extLst>
              <a:ext uri="{FF2B5EF4-FFF2-40B4-BE49-F238E27FC236}">
                <a16:creationId xmlns:a16="http://schemas.microsoft.com/office/drawing/2014/main" id="{DD6DD858-E26C-4445-8969-0873B00D7B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18" y="2667000"/>
            <a:ext cx="762000" cy="762000"/>
          </a:xfrm>
          <a:prstGeom prst="rect">
            <a:avLst/>
          </a:prstGeom>
        </p:spPr>
      </p:pic>
      <p:pic>
        <p:nvPicPr>
          <p:cNvPr id="16" name="69 Imagen">
            <a:extLst>
              <a:ext uri="{FF2B5EF4-FFF2-40B4-BE49-F238E27FC236}">
                <a16:creationId xmlns:a16="http://schemas.microsoft.com/office/drawing/2014/main" id="{E0350536-B774-6D48-BA30-AF6B17A7B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24" y="2667000"/>
            <a:ext cx="762000" cy="762000"/>
          </a:xfrm>
          <a:prstGeom prst="rect">
            <a:avLst/>
          </a:prstGeom>
        </p:spPr>
      </p:pic>
      <p:pic>
        <p:nvPicPr>
          <p:cNvPr id="17" name="70 Imagen">
            <a:extLst>
              <a:ext uri="{FF2B5EF4-FFF2-40B4-BE49-F238E27FC236}">
                <a16:creationId xmlns:a16="http://schemas.microsoft.com/office/drawing/2014/main" id="{67B79142-6D28-CD45-90E3-C1048E068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30" y="2667000"/>
            <a:ext cx="762000" cy="762000"/>
          </a:xfrm>
          <a:prstGeom prst="rect">
            <a:avLst/>
          </a:prstGeom>
        </p:spPr>
      </p:pic>
      <p:pic>
        <p:nvPicPr>
          <p:cNvPr id="18" name="71 Imagen">
            <a:extLst>
              <a:ext uri="{FF2B5EF4-FFF2-40B4-BE49-F238E27FC236}">
                <a16:creationId xmlns:a16="http://schemas.microsoft.com/office/drawing/2014/main" id="{811ACF7B-5AB7-7A49-B14E-1C3EBB65FF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12" y="1829172"/>
            <a:ext cx="762000" cy="762000"/>
          </a:xfrm>
          <a:prstGeom prst="rect">
            <a:avLst/>
          </a:prstGeom>
        </p:spPr>
      </p:pic>
      <p:pic>
        <p:nvPicPr>
          <p:cNvPr id="19" name="72 Imagen">
            <a:extLst>
              <a:ext uri="{FF2B5EF4-FFF2-40B4-BE49-F238E27FC236}">
                <a16:creationId xmlns:a16="http://schemas.microsoft.com/office/drawing/2014/main" id="{C03B2816-E1E9-1E4A-B531-02A2AB385A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36" y="2667000"/>
            <a:ext cx="762000" cy="762000"/>
          </a:xfrm>
          <a:prstGeom prst="rect">
            <a:avLst/>
          </a:prstGeom>
        </p:spPr>
      </p:pic>
      <p:pic>
        <p:nvPicPr>
          <p:cNvPr id="20" name="73 Imagen">
            <a:extLst>
              <a:ext uri="{FF2B5EF4-FFF2-40B4-BE49-F238E27FC236}">
                <a16:creationId xmlns:a16="http://schemas.microsoft.com/office/drawing/2014/main" id="{4E63C861-70F0-CD4C-ABD8-08562FA093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18" y="1829172"/>
            <a:ext cx="762000" cy="762000"/>
          </a:xfrm>
          <a:prstGeom prst="rect">
            <a:avLst/>
          </a:prstGeom>
        </p:spPr>
      </p:pic>
      <p:pic>
        <p:nvPicPr>
          <p:cNvPr id="21" name="74 Imagen">
            <a:extLst>
              <a:ext uri="{FF2B5EF4-FFF2-40B4-BE49-F238E27FC236}">
                <a16:creationId xmlns:a16="http://schemas.microsoft.com/office/drawing/2014/main" id="{EDFA65F2-BD21-C547-8CEC-AB9209225C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30" y="1829172"/>
            <a:ext cx="762000" cy="762000"/>
          </a:xfrm>
          <a:prstGeom prst="rect">
            <a:avLst/>
          </a:prstGeom>
        </p:spPr>
      </p:pic>
      <p:pic>
        <p:nvPicPr>
          <p:cNvPr id="22" name="75 Imagen">
            <a:extLst>
              <a:ext uri="{FF2B5EF4-FFF2-40B4-BE49-F238E27FC236}">
                <a16:creationId xmlns:a16="http://schemas.microsoft.com/office/drawing/2014/main" id="{717ED4C5-4571-4D4D-8202-A9962D2997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24" y="1829172"/>
            <a:ext cx="762000" cy="762000"/>
          </a:xfrm>
          <a:prstGeom prst="rect">
            <a:avLst/>
          </a:prstGeom>
        </p:spPr>
      </p:pic>
      <p:pic>
        <p:nvPicPr>
          <p:cNvPr id="23" name="76 Imagen">
            <a:extLst>
              <a:ext uri="{FF2B5EF4-FFF2-40B4-BE49-F238E27FC236}">
                <a16:creationId xmlns:a16="http://schemas.microsoft.com/office/drawing/2014/main" id="{94497518-AE15-8B40-92FC-E2E2C0EEFAB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36" y="1829172"/>
            <a:ext cx="762000" cy="762000"/>
          </a:xfrm>
          <a:prstGeom prst="rect">
            <a:avLst/>
          </a:prstGeom>
        </p:spPr>
      </p:pic>
      <p:pic>
        <p:nvPicPr>
          <p:cNvPr id="24" name="87 Imagen">
            <a:extLst>
              <a:ext uri="{FF2B5EF4-FFF2-40B4-BE49-F238E27FC236}">
                <a16:creationId xmlns:a16="http://schemas.microsoft.com/office/drawing/2014/main" id="{249CCB47-3C66-F847-BC8A-CFE46BE49AE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88" y="3538802"/>
            <a:ext cx="762000" cy="762000"/>
          </a:xfrm>
          <a:prstGeom prst="rect">
            <a:avLst/>
          </a:prstGeom>
        </p:spPr>
      </p:pic>
      <p:pic>
        <p:nvPicPr>
          <p:cNvPr id="25" name="88 Imagen">
            <a:extLst>
              <a:ext uri="{FF2B5EF4-FFF2-40B4-BE49-F238E27FC236}">
                <a16:creationId xmlns:a16="http://schemas.microsoft.com/office/drawing/2014/main" id="{6E59D7BF-7290-5A4E-9CE4-F8F8599EC70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4" y="3538802"/>
            <a:ext cx="762000" cy="762000"/>
          </a:xfrm>
          <a:prstGeom prst="rect">
            <a:avLst/>
          </a:prstGeom>
        </p:spPr>
      </p:pic>
      <p:pic>
        <p:nvPicPr>
          <p:cNvPr id="26" name="89 Imagen">
            <a:extLst>
              <a:ext uri="{FF2B5EF4-FFF2-40B4-BE49-F238E27FC236}">
                <a16:creationId xmlns:a16="http://schemas.microsoft.com/office/drawing/2014/main" id="{63BD1230-0E68-C440-AF12-4E4C608CE6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00" y="3538802"/>
            <a:ext cx="762000" cy="762000"/>
          </a:xfrm>
          <a:prstGeom prst="rect">
            <a:avLst/>
          </a:prstGeom>
        </p:spPr>
      </p:pic>
      <p:pic>
        <p:nvPicPr>
          <p:cNvPr id="27" name="90 Imagen">
            <a:extLst>
              <a:ext uri="{FF2B5EF4-FFF2-40B4-BE49-F238E27FC236}">
                <a16:creationId xmlns:a16="http://schemas.microsoft.com/office/drawing/2014/main" id="{F9958CAA-CB55-5345-9619-B47823212C4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6" y="3538802"/>
            <a:ext cx="762000" cy="762000"/>
          </a:xfrm>
          <a:prstGeom prst="rect">
            <a:avLst/>
          </a:prstGeom>
        </p:spPr>
      </p:pic>
      <p:pic>
        <p:nvPicPr>
          <p:cNvPr id="28" name="91 Imagen">
            <a:extLst>
              <a:ext uri="{FF2B5EF4-FFF2-40B4-BE49-F238E27FC236}">
                <a16:creationId xmlns:a16="http://schemas.microsoft.com/office/drawing/2014/main" id="{8CACEF11-4D08-5443-8607-9B8ADD75996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12" y="3538802"/>
            <a:ext cx="762000" cy="762000"/>
          </a:xfrm>
          <a:prstGeom prst="rect">
            <a:avLst/>
          </a:prstGeom>
        </p:spPr>
      </p:pic>
      <p:pic>
        <p:nvPicPr>
          <p:cNvPr id="29" name="92 Imagen">
            <a:extLst>
              <a:ext uri="{FF2B5EF4-FFF2-40B4-BE49-F238E27FC236}">
                <a16:creationId xmlns:a16="http://schemas.microsoft.com/office/drawing/2014/main" id="{DDC86705-B473-2247-95B1-4CA063E6D6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18" y="3538802"/>
            <a:ext cx="762000" cy="762000"/>
          </a:xfrm>
          <a:prstGeom prst="rect">
            <a:avLst/>
          </a:prstGeom>
        </p:spPr>
      </p:pic>
      <p:pic>
        <p:nvPicPr>
          <p:cNvPr id="30" name="93 Imagen">
            <a:extLst>
              <a:ext uri="{FF2B5EF4-FFF2-40B4-BE49-F238E27FC236}">
                <a16:creationId xmlns:a16="http://schemas.microsoft.com/office/drawing/2014/main" id="{A283C6A8-3EE2-3E4B-A363-775276AFF50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24" y="3538802"/>
            <a:ext cx="762000" cy="762000"/>
          </a:xfrm>
          <a:prstGeom prst="rect">
            <a:avLst/>
          </a:prstGeom>
        </p:spPr>
      </p:pic>
      <p:pic>
        <p:nvPicPr>
          <p:cNvPr id="31" name="94 Imagen">
            <a:extLst>
              <a:ext uri="{FF2B5EF4-FFF2-40B4-BE49-F238E27FC236}">
                <a16:creationId xmlns:a16="http://schemas.microsoft.com/office/drawing/2014/main" id="{0A904EE8-B0EF-A041-A475-E18DCA5889A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30" y="3538802"/>
            <a:ext cx="762000" cy="762000"/>
          </a:xfrm>
          <a:prstGeom prst="rect">
            <a:avLst/>
          </a:prstGeom>
        </p:spPr>
      </p:pic>
      <p:pic>
        <p:nvPicPr>
          <p:cNvPr id="32" name="95 Imagen">
            <a:extLst>
              <a:ext uri="{FF2B5EF4-FFF2-40B4-BE49-F238E27FC236}">
                <a16:creationId xmlns:a16="http://schemas.microsoft.com/office/drawing/2014/main" id="{B7710921-6376-B041-BA3C-B65FBA4344C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88" y="4389139"/>
            <a:ext cx="762000" cy="762000"/>
          </a:xfrm>
          <a:prstGeom prst="rect">
            <a:avLst/>
          </a:prstGeom>
        </p:spPr>
      </p:pic>
      <p:pic>
        <p:nvPicPr>
          <p:cNvPr id="33" name="96 Imagen">
            <a:extLst>
              <a:ext uri="{FF2B5EF4-FFF2-40B4-BE49-F238E27FC236}">
                <a16:creationId xmlns:a16="http://schemas.microsoft.com/office/drawing/2014/main" id="{91DF637A-C52C-4F48-86FE-7FC21E6C2E9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4" y="4389139"/>
            <a:ext cx="762000" cy="762000"/>
          </a:xfrm>
          <a:prstGeom prst="rect">
            <a:avLst/>
          </a:prstGeom>
        </p:spPr>
      </p:pic>
      <p:pic>
        <p:nvPicPr>
          <p:cNvPr id="34" name="97 Imagen">
            <a:extLst>
              <a:ext uri="{FF2B5EF4-FFF2-40B4-BE49-F238E27FC236}">
                <a16:creationId xmlns:a16="http://schemas.microsoft.com/office/drawing/2014/main" id="{C77E9394-B012-B244-9C14-82A2416A622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00" y="4389139"/>
            <a:ext cx="762000" cy="762000"/>
          </a:xfrm>
          <a:prstGeom prst="rect">
            <a:avLst/>
          </a:prstGeom>
        </p:spPr>
      </p:pic>
      <p:pic>
        <p:nvPicPr>
          <p:cNvPr id="35" name="98 Imagen">
            <a:extLst>
              <a:ext uri="{FF2B5EF4-FFF2-40B4-BE49-F238E27FC236}">
                <a16:creationId xmlns:a16="http://schemas.microsoft.com/office/drawing/2014/main" id="{4CAC351F-9631-C244-B73C-B8F096A8E97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06" y="4389139"/>
            <a:ext cx="762000" cy="762000"/>
          </a:xfrm>
          <a:prstGeom prst="rect">
            <a:avLst/>
          </a:prstGeom>
        </p:spPr>
      </p:pic>
      <p:pic>
        <p:nvPicPr>
          <p:cNvPr id="36" name="99 Imagen">
            <a:extLst>
              <a:ext uri="{FF2B5EF4-FFF2-40B4-BE49-F238E27FC236}">
                <a16:creationId xmlns:a16="http://schemas.microsoft.com/office/drawing/2014/main" id="{73554D44-98C9-754C-9824-08101B6DCD9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12" y="4389139"/>
            <a:ext cx="762000" cy="762000"/>
          </a:xfrm>
          <a:prstGeom prst="rect">
            <a:avLst/>
          </a:prstGeom>
        </p:spPr>
      </p:pic>
      <p:pic>
        <p:nvPicPr>
          <p:cNvPr id="37" name="100 Imagen">
            <a:extLst>
              <a:ext uri="{FF2B5EF4-FFF2-40B4-BE49-F238E27FC236}">
                <a16:creationId xmlns:a16="http://schemas.microsoft.com/office/drawing/2014/main" id="{6B10BF5B-42B8-3B49-B400-313E2EFBB27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18" y="4389139"/>
            <a:ext cx="762000" cy="762000"/>
          </a:xfrm>
          <a:prstGeom prst="rect">
            <a:avLst/>
          </a:prstGeom>
        </p:spPr>
      </p:pic>
      <p:pic>
        <p:nvPicPr>
          <p:cNvPr id="38" name="101 Imagen">
            <a:extLst>
              <a:ext uri="{FF2B5EF4-FFF2-40B4-BE49-F238E27FC236}">
                <a16:creationId xmlns:a16="http://schemas.microsoft.com/office/drawing/2014/main" id="{D1259F83-4DA6-7240-9976-C386D16EC47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24" y="4389139"/>
            <a:ext cx="762000" cy="762000"/>
          </a:xfrm>
          <a:prstGeom prst="rect">
            <a:avLst/>
          </a:prstGeom>
        </p:spPr>
      </p:pic>
      <p:pic>
        <p:nvPicPr>
          <p:cNvPr id="39" name="102 Imagen">
            <a:extLst>
              <a:ext uri="{FF2B5EF4-FFF2-40B4-BE49-F238E27FC236}">
                <a16:creationId xmlns:a16="http://schemas.microsoft.com/office/drawing/2014/main" id="{37360219-0C8F-BF45-B6CC-3C661CF2207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30" y="4389139"/>
            <a:ext cx="762000" cy="762000"/>
          </a:xfrm>
          <a:prstGeom prst="rect">
            <a:avLst/>
          </a:prstGeom>
        </p:spPr>
      </p:pic>
      <p:pic>
        <p:nvPicPr>
          <p:cNvPr id="40" name="103 Imagen">
            <a:extLst>
              <a:ext uri="{FF2B5EF4-FFF2-40B4-BE49-F238E27FC236}">
                <a16:creationId xmlns:a16="http://schemas.microsoft.com/office/drawing/2014/main" id="{642A640D-871A-1D45-901E-2C92462F941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36" y="4389139"/>
            <a:ext cx="762000" cy="762000"/>
          </a:xfrm>
          <a:prstGeom prst="rect">
            <a:avLst/>
          </a:prstGeom>
        </p:spPr>
      </p:pic>
      <p:pic>
        <p:nvPicPr>
          <p:cNvPr id="41" name="104 Imagen">
            <a:extLst>
              <a:ext uri="{FF2B5EF4-FFF2-40B4-BE49-F238E27FC236}">
                <a16:creationId xmlns:a16="http://schemas.microsoft.com/office/drawing/2014/main" id="{337B2568-B2A9-7742-8170-B024BE89C60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36" y="3538802"/>
            <a:ext cx="762000" cy="762000"/>
          </a:xfrm>
          <a:prstGeom prst="rect">
            <a:avLst/>
          </a:prstGeom>
        </p:spPr>
      </p:pic>
      <p:pic>
        <p:nvPicPr>
          <p:cNvPr id="42" name="106 Imagen">
            <a:extLst>
              <a:ext uri="{FF2B5EF4-FFF2-40B4-BE49-F238E27FC236}">
                <a16:creationId xmlns:a16="http://schemas.microsoft.com/office/drawing/2014/main" id="{BAEDB7AE-1073-2A4A-82AF-DCD524B1EDC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96" y="3538802"/>
            <a:ext cx="762000" cy="762000"/>
          </a:xfrm>
          <a:prstGeom prst="rect">
            <a:avLst/>
          </a:prstGeom>
        </p:spPr>
      </p:pic>
      <p:pic>
        <p:nvPicPr>
          <p:cNvPr id="43" name="107 Imagen">
            <a:extLst>
              <a:ext uri="{FF2B5EF4-FFF2-40B4-BE49-F238E27FC236}">
                <a16:creationId xmlns:a16="http://schemas.microsoft.com/office/drawing/2014/main" id="{46CA2E50-1E52-D047-B149-384192659DC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96" y="2667000"/>
            <a:ext cx="762000" cy="762000"/>
          </a:xfrm>
          <a:prstGeom prst="rect">
            <a:avLst/>
          </a:prstGeom>
        </p:spPr>
      </p:pic>
      <p:pic>
        <p:nvPicPr>
          <p:cNvPr id="44" name="108 Imagen">
            <a:extLst>
              <a:ext uri="{FF2B5EF4-FFF2-40B4-BE49-F238E27FC236}">
                <a16:creationId xmlns:a16="http://schemas.microsoft.com/office/drawing/2014/main" id="{307879F3-18B8-F04D-AAB0-5FF101F93A5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96" y="4389139"/>
            <a:ext cx="762000" cy="762000"/>
          </a:xfrm>
          <a:prstGeom prst="rect">
            <a:avLst/>
          </a:prstGeom>
        </p:spPr>
      </p:pic>
      <p:pic>
        <p:nvPicPr>
          <p:cNvPr id="45" name="109 Imagen">
            <a:extLst>
              <a:ext uri="{FF2B5EF4-FFF2-40B4-BE49-F238E27FC236}">
                <a16:creationId xmlns:a16="http://schemas.microsoft.com/office/drawing/2014/main" id="{212067B7-4A63-1949-93B6-BB3AC2764D25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96" y="182917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2BCFD-F526-BE4B-B10B-6597282D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39 Imagen">
            <a:extLst>
              <a:ext uri="{FF2B5EF4-FFF2-40B4-BE49-F238E27FC236}">
                <a16:creationId xmlns:a16="http://schemas.microsoft.com/office/drawing/2014/main" id="{D01D1ADF-0A1E-834B-8984-686E669C7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81" y="2600033"/>
            <a:ext cx="762000" cy="762000"/>
          </a:xfrm>
          <a:prstGeom prst="rect">
            <a:avLst/>
          </a:prstGeom>
        </p:spPr>
      </p:pic>
      <p:pic>
        <p:nvPicPr>
          <p:cNvPr id="4" name="40 Imagen">
            <a:extLst>
              <a:ext uri="{FF2B5EF4-FFF2-40B4-BE49-F238E27FC236}">
                <a16:creationId xmlns:a16="http://schemas.microsoft.com/office/drawing/2014/main" id="{C2A7DFEA-B657-4049-B747-9ABF82953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69" y="2600033"/>
            <a:ext cx="762000" cy="762000"/>
          </a:xfrm>
          <a:prstGeom prst="rect">
            <a:avLst/>
          </a:prstGeom>
        </p:spPr>
      </p:pic>
      <p:pic>
        <p:nvPicPr>
          <p:cNvPr id="5" name="41 Imagen">
            <a:extLst>
              <a:ext uri="{FF2B5EF4-FFF2-40B4-BE49-F238E27FC236}">
                <a16:creationId xmlns:a16="http://schemas.microsoft.com/office/drawing/2014/main" id="{841EA7AD-3989-AE42-A449-80603AC21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63" y="2600033"/>
            <a:ext cx="762000" cy="762000"/>
          </a:xfrm>
          <a:prstGeom prst="rect">
            <a:avLst/>
          </a:prstGeom>
        </p:spPr>
      </p:pic>
      <p:pic>
        <p:nvPicPr>
          <p:cNvPr id="6" name="42 Imagen">
            <a:extLst>
              <a:ext uri="{FF2B5EF4-FFF2-40B4-BE49-F238E27FC236}">
                <a16:creationId xmlns:a16="http://schemas.microsoft.com/office/drawing/2014/main" id="{366CAE37-3899-D549-972E-2CEA50368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57" y="2600033"/>
            <a:ext cx="762000" cy="762000"/>
          </a:xfrm>
          <a:prstGeom prst="rect">
            <a:avLst/>
          </a:prstGeom>
        </p:spPr>
      </p:pic>
      <p:pic>
        <p:nvPicPr>
          <p:cNvPr id="7" name="43 Imagen">
            <a:extLst>
              <a:ext uri="{FF2B5EF4-FFF2-40B4-BE49-F238E27FC236}">
                <a16:creationId xmlns:a16="http://schemas.microsoft.com/office/drawing/2014/main" id="{AF43B283-ACF4-3B44-A93E-483559B441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381" y="1762205"/>
            <a:ext cx="762000" cy="762000"/>
          </a:xfrm>
          <a:prstGeom prst="rect">
            <a:avLst/>
          </a:prstGeom>
        </p:spPr>
      </p:pic>
      <p:pic>
        <p:nvPicPr>
          <p:cNvPr id="8" name="44 Imagen">
            <a:extLst>
              <a:ext uri="{FF2B5EF4-FFF2-40B4-BE49-F238E27FC236}">
                <a16:creationId xmlns:a16="http://schemas.microsoft.com/office/drawing/2014/main" id="{8558BB08-A30D-6541-8D08-9CD7B67481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5" y="1762205"/>
            <a:ext cx="762000" cy="762000"/>
          </a:xfrm>
          <a:prstGeom prst="rect">
            <a:avLst/>
          </a:prstGeom>
        </p:spPr>
      </p:pic>
      <p:pic>
        <p:nvPicPr>
          <p:cNvPr id="9" name="45 Imagen">
            <a:extLst>
              <a:ext uri="{FF2B5EF4-FFF2-40B4-BE49-F238E27FC236}">
                <a16:creationId xmlns:a16="http://schemas.microsoft.com/office/drawing/2014/main" id="{19FDA82F-7352-544E-9292-F354D43B8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69" y="1762205"/>
            <a:ext cx="762000" cy="762000"/>
          </a:xfrm>
          <a:prstGeom prst="rect">
            <a:avLst/>
          </a:prstGeom>
        </p:spPr>
      </p:pic>
      <p:pic>
        <p:nvPicPr>
          <p:cNvPr id="10" name="46 Imagen">
            <a:extLst>
              <a:ext uri="{FF2B5EF4-FFF2-40B4-BE49-F238E27FC236}">
                <a16:creationId xmlns:a16="http://schemas.microsoft.com/office/drawing/2014/main" id="{940FCC12-1EBB-C347-9E50-0E13565FB9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63" y="1762205"/>
            <a:ext cx="762000" cy="762000"/>
          </a:xfrm>
          <a:prstGeom prst="rect">
            <a:avLst/>
          </a:prstGeom>
        </p:spPr>
      </p:pic>
      <p:pic>
        <p:nvPicPr>
          <p:cNvPr id="11" name="47 Imagen">
            <a:extLst>
              <a:ext uri="{FF2B5EF4-FFF2-40B4-BE49-F238E27FC236}">
                <a16:creationId xmlns:a16="http://schemas.microsoft.com/office/drawing/2014/main" id="{B4C04406-BD16-174D-91F8-84CBDFEA74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57" y="1762205"/>
            <a:ext cx="762000" cy="762000"/>
          </a:xfrm>
          <a:prstGeom prst="rect">
            <a:avLst/>
          </a:prstGeom>
        </p:spPr>
      </p:pic>
      <p:pic>
        <p:nvPicPr>
          <p:cNvPr id="12" name="48 Imagen">
            <a:extLst>
              <a:ext uri="{FF2B5EF4-FFF2-40B4-BE49-F238E27FC236}">
                <a16:creationId xmlns:a16="http://schemas.microsoft.com/office/drawing/2014/main" id="{7376D834-4E66-864D-9A8E-FA8A778692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53" y="4322172"/>
            <a:ext cx="762000" cy="762000"/>
          </a:xfrm>
          <a:prstGeom prst="rect">
            <a:avLst/>
          </a:prstGeom>
        </p:spPr>
      </p:pic>
      <p:pic>
        <p:nvPicPr>
          <p:cNvPr id="13" name="49 Imagen">
            <a:extLst>
              <a:ext uri="{FF2B5EF4-FFF2-40B4-BE49-F238E27FC236}">
                <a16:creationId xmlns:a16="http://schemas.microsoft.com/office/drawing/2014/main" id="{02E31F33-3257-D048-838E-9B32742021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53" y="3471835"/>
            <a:ext cx="762000" cy="762000"/>
          </a:xfrm>
          <a:prstGeom prst="rect">
            <a:avLst/>
          </a:prstGeom>
        </p:spPr>
      </p:pic>
      <p:pic>
        <p:nvPicPr>
          <p:cNvPr id="14" name="50 Imagen">
            <a:extLst>
              <a:ext uri="{FF2B5EF4-FFF2-40B4-BE49-F238E27FC236}">
                <a16:creationId xmlns:a16="http://schemas.microsoft.com/office/drawing/2014/main" id="{B04B82D9-4B3C-9F4B-9DE4-6FE83FC60F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57" y="3471835"/>
            <a:ext cx="762000" cy="762000"/>
          </a:xfrm>
          <a:prstGeom prst="rect">
            <a:avLst/>
          </a:prstGeom>
        </p:spPr>
      </p:pic>
      <p:pic>
        <p:nvPicPr>
          <p:cNvPr id="15" name="59 Imagen">
            <a:extLst>
              <a:ext uri="{FF2B5EF4-FFF2-40B4-BE49-F238E27FC236}">
                <a16:creationId xmlns:a16="http://schemas.microsoft.com/office/drawing/2014/main" id="{478B72BD-030D-254A-8E8C-3AE77A4DF1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49" y="3471835"/>
            <a:ext cx="762000" cy="762000"/>
          </a:xfrm>
          <a:prstGeom prst="rect">
            <a:avLst/>
          </a:prstGeom>
        </p:spPr>
      </p:pic>
      <p:pic>
        <p:nvPicPr>
          <p:cNvPr id="16" name="60 Imagen">
            <a:extLst>
              <a:ext uri="{FF2B5EF4-FFF2-40B4-BE49-F238E27FC236}">
                <a16:creationId xmlns:a16="http://schemas.microsoft.com/office/drawing/2014/main" id="{D883A33C-71C4-5A42-833D-AAC4EEC9A2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45" y="3471835"/>
            <a:ext cx="762000" cy="762000"/>
          </a:xfrm>
          <a:prstGeom prst="rect">
            <a:avLst/>
          </a:prstGeom>
        </p:spPr>
      </p:pic>
      <p:pic>
        <p:nvPicPr>
          <p:cNvPr id="17" name="61 Imagen">
            <a:extLst>
              <a:ext uri="{FF2B5EF4-FFF2-40B4-BE49-F238E27FC236}">
                <a16:creationId xmlns:a16="http://schemas.microsoft.com/office/drawing/2014/main" id="{EAE43F86-FD40-C846-B424-813747490F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57" y="4325168"/>
            <a:ext cx="762000" cy="762000"/>
          </a:xfrm>
          <a:prstGeom prst="rect">
            <a:avLst/>
          </a:prstGeom>
        </p:spPr>
      </p:pic>
      <p:pic>
        <p:nvPicPr>
          <p:cNvPr id="18" name="62 Imagen">
            <a:extLst>
              <a:ext uri="{FF2B5EF4-FFF2-40B4-BE49-F238E27FC236}">
                <a16:creationId xmlns:a16="http://schemas.microsoft.com/office/drawing/2014/main" id="{2B8ABBBB-D793-1B42-A38A-C5AACBF74D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49" y="4325168"/>
            <a:ext cx="762000" cy="762000"/>
          </a:xfrm>
          <a:prstGeom prst="rect">
            <a:avLst/>
          </a:prstGeom>
        </p:spPr>
      </p:pic>
      <p:pic>
        <p:nvPicPr>
          <p:cNvPr id="19" name="63 Imagen">
            <a:extLst>
              <a:ext uri="{FF2B5EF4-FFF2-40B4-BE49-F238E27FC236}">
                <a16:creationId xmlns:a16="http://schemas.microsoft.com/office/drawing/2014/main" id="{07C0A33B-33A5-4D42-8DD9-C0B976E4AA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45" y="4322172"/>
            <a:ext cx="762000" cy="762000"/>
          </a:xfrm>
          <a:prstGeom prst="rect">
            <a:avLst/>
          </a:prstGeom>
        </p:spPr>
      </p:pic>
      <p:pic>
        <p:nvPicPr>
          <p:cNvPr id="20" name="1 Imagen">
            <a:extLst>
              <a:ext uri="{FF2B5EF4-FFF2-40B4-BE49-F238E27FC236}">
                <a16:creationId xmlns:a16="http://schemas.microsoft.com/office/drawing/2014/main" id="{3C83847B-715D-8040-A25F-7D2E8C24E5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75" y="2600033"/>
            <a:ext cx="762000" cy="762000"/>
          </a:xfrm>
          <a:prstGeom prst="rect">
            <a:avLst/>
          </a:prstGeom>
        </p:spPr>
      </p:pic>
      <p:pic>
        <p:nvPicPr>
          <p:cNvPr id="21" name="64 Imagen">
            <a:extLst>
              <a:ext uri="{FF2B5EF4-FFF2-40B4-BE49-F238E27FC236}">
                <a16:creationId xmlns:a16="http://schemas.microsoft.com/office/drawing/2014/main" id="{50328985-A0E7-384C-A2DA-568BC7460A4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87" y="2600033"/>
            <a:ext cx="762000" cy="762000"/>
          </a:xfrm>
          <a:prstGeom prst="rect">
            <a:avLst/>
          </a:prstGeom>
        </p:spPr>
      </p:pic>
      <p:pic>
        <p:nvPicPr>
          <p:cNvPr id="22" name="65 Imagen">
            <a:extLst>
              <a:ext uri="{FF2B5EF4-FFF2-40B4-BE49-F238E27FC236}">
                <a16:creationId xmlns:a16="http://schemas.microsoft.com/office/drawing/2014/main" id="{519E193E-B0C4-954D-BDF7-71B80567AAD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93" y="2600033"/>
            <a:ext cx="762000" cy="762000"/>
          </a:xfrm>
          <a:prstGeom prst="rect">
            <a:avLst/>
          </a:prstGeom>
        </p:spPr>
      </p:pic>
      <p:pic>
        <p:nvPicPr>
          <p:cNvPr id="23" name="66 Imagen">
            <a:extLst>
              <a:ext uri="{FF2B5EF4-FFF2-40B4-BE49-F238E27FC236}">
                <a16:creationId xmlns:a16="http://schemas.microsoft.com/office/drawing/2014/main" id="{00F6835F-E5A3-6F4E-8190-8B403440DAD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87" y="1762205"/>
            <a:ext cx="762000" cy="762000"/>
          </a:xfrm>
          <a:prstGeom prst="rect">
            <a:avLst/>
          </a:prstGeom>
        </p:spPr>
      </p:pic>
      <p:pic>
        <p:nvPicPr>
          <p:cNvPr id="24" name="77 Imagen">
            <a:extLst>
              <a:ext uri="{FF2B5EF4-FFF2-40B4-BE49-F238E27FC236}">
                <a16:creationId xmlns:a16="http://schemas.microsoft.com/office/drawing/2014/main" id="{914B1338-1165-0E41-89FF-29B92AC7203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99" y="1759633"/>
            <a:ext cx="762000" cy="762000"/>
          </a:xfrm>
          <a:prstGeom prst="rect">
            <a:avLst/>
          </a:prstGeom>
        </p:spPr>
      </p:pic>
      <p:pic>
        <p:nvPicPr>
          <p:cNvPr id="25" name="78 Imagen">
            <a:extLst>
              <a:ext uri="{FF2B5EF4-FFF2-40B4-BE49-F238E27FC236}">
                <a16:creationId xmlns:a16="http://schemas.microsoft.com/office/drawing/2014/main" id="{01B0FACD-DEC0-9747-9F93-DC612E7CD4A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999" y="2600033"/>
            <a:ext cx="762000" cy="762000"/>
          </a:xfrm>
          <a:prstGeom prst="rect">
            <a:avLst/>
          </a:prstGeom>
        </p:spPr>
      </p:pic>
      <p:pic>
        <p:nvPicPr>
          <p:cNvPr id="26" name="79 Imagen">
            <a:extLst>
              <a:ext uri="{FF2B5EF4-FFF2-40B4-BE49-F238E27FC236}">
                <a16:creationId xmlns:a16="http://schemas.microsoft.com/office/drawing/2014/main" id="{92F8B650-9692-9F49-847F-801B1A82583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93" y="1762205"/>
            <a:ext cx="762000" cy="762000"/>
          </a:xfrm>
          <a:prstGeom prst="rect">
            <a:avLst/>
          </a:prstGeom>
        </p:spPr>
      </p:pic>
      <p:pic>
        <p:nvPicPr>
          <p:cNvPr id="27" name="80 Imagen">
            <a:extLst>
              <a:ext uri="{FF2B5EF4-FFF2-40B4-BE49-F238E27FC236}">
                <a16:creationId xmlns:a16="http://schemas.microsoft.com/office/drawing/2014/main" id="{27204472-E553-044C-A693-F1044FE544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33" y="3471835"/>
            <a:ext cx="762000" cy="762000"/>
          </a:xfrm>
          <a:prstGeom prst="rect">
            <a:avLst/>
          </a:prstGeom>
        </p:spPr>
      </p:pic>
      <p:pic>
        <p:nvPicPr>
          <p:cNvPr id="28" name="81 Imagen">
            <a:extLst>
              <a:ext uri="{FF2B5EF4-FFF2-40B4-BE49-F238E27FC236}">
                <a16:creationId xmlns:a16="http://schemas.microsoft.com/office/drawing/2014/main" id="{D7780F8E-EDD1-AC41-82F1-EBD27D57DD8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37" y="3471835"/>
            <a:ext cx="762000" cy="762000"/>
          </a:xfrm>
          <a:prstGeom prst="rect">
            <a:avLst/>
          </a:prstGeom>
        </p:spPr>
      </p:pic>
      <p:pic>
        <p:nvPicPr>
          <p:cNvPr id="29" name="82 Imagen">
            <a:extLst>
              <a:ext uri="{FF2B5EF4-FFF2-40B4-BE49-F238E27FC236}">
                <a16:creationId xmlns:a16="http://schemas.microsoft.com/office/drawing/2014/main" id="{4F18B8F8-C930-E94E-B927-83059638761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41" y="3471835"/>
            <a:ext cx="762000" cy="762000"/>
          </a:xfrm>
          <a:prstGeom prst="rect">
            <a:avLst/>
          </a:prstGeom>
        </p:spPr>
      </p:pic>
      <p:pic>
        <p:nvPicPr>
          <p:cNvPr id="30" name="83 Imagen">
            <a:extLst>
              <a:ext uri="{FF2B5EF4-FFF2-40B4-BE49-F238E27FC236}">
                <a16:creationId xmlns:a16="http://schemas.microsoft.com/office/drawing/2014/main" id="{B006A75E-B0F3-1E40-8400-0C07B8D9D33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33" y="4325168"/>
            <a:ext cx="762000" cy="762000"/>
          </a:xfrm>
          <a:prstGeom prst="rect">
            <a:avLst/>
          </a:prstGeom>
        </p:spPr>
      </p:pic>
      <p:pic>
        <p:nvPicPr>
          <p:cNvPr id="31" name="84 Imagen">
            <a:extLst>
              <a:ext uri="{FF2B5EF4-FFF2-40B4-BE49-F238E27FC236}">
                <a16:creationId xmlns:a16="http://schemas.microsoft.com/office/drawing/2014/main" id="{6D4EB446-BFB1-EA41-8748-FE1CE43E42B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537" y="4325168"/>
            <a:ext cx="762000" cy="762000"/>
          </a:xfrm>
          <a:prstGeom prst="rect">
            <a:avLst/>
          </a:prstGeom>
        </p:spPr>
      </p:pic>
      <p:pic>
        <p:nvPicPr>
          <p:cNvPr id="32" name="85 Imagen">
            <a:extLst>
              <a:ext uri="{FF2B5EF4-FFF2-40B4-BE49-F238E27FC236}">
                <a16:creationId xmlns:a16="http://schemas.microsoft.com/office/drawing/2014/main" id="{67C092FA-9B9D-084D-A261-322C435C295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41" y="4322172"/>
            <a:ext cx="762000" cy="762000"/>
          </a:xfrm>
          <a:prstGeom prst="rect">
            <a:avLst/>
          </a:prstGeom>
        </p:spPr>
      </p:pic>
      <p:pic>
        <p:nvPicPr>
          <p:cNvPr id="33" name="86 Imagen">
            <a:extLst>
              <a:ext uri="{FF2B5EF4-FFF2-40B4-BE49-F238E27FC236}">
                <a16:creationId xmlns:a16="http://schemas.microsoft.com/office/drawing/2014/main" id="{DA950651-68A0-3648-B8FD-EFE55FA7B1A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14" y="2600033"/>
            <a:ext cx="762000" cy="762000"/>
          </a:xfrm>
          <a:prstGeom prst="rect">
            <a:avLst/>
          </a:prstGeom>
        </p:spPr>
      </p:pic>
      <p:pic>
        <p:nvPicPr>
          <p:cNvPr id="34" name="105 Imagen">
            <a:extLst>
              <a:ext uri="{FF2B5EF4-FFF2-40B4-BE49-F238E27FC236}">
                <a16:creationId xmlns:a16="http://schemas.microsoft.com/office/drawing/2014/main" id="{759DE03E-456B-F746-ABC1-A96C5B4B7EC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205" y="1757407"/>
            <a:ext cx="762000" cy="762000"/>
          </a:xfrm>
          <a:prstGeom prst="rect">
            <a:avLst/>
          </a:prstGeom>
        </p:spPr>
      </p:pic>
      <p:pic>
        <p:nvPicPr>
          <p:cNvPr id="35" name="106 Imagen">
            <a:extLst>
              <a:ext uri="{FF2B5EF4-FFF2-40B4-BE49-F238E27FC236}">
                <a16:creationId xmlns:a16="http://schemas.microsoft.com/office/drawing/2014/main" id="{20A1D8C0-A125-664E-AD3D-DDD517565DD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14" y="1762205"/>
            <a:ext cx="762000" cy="762000"/>
          </a:xfrm>
          <a:prstGeom prst="rect">
            <a:avLst/>
          </a:prstGeom>
        </p:spPr>
      </p:pic>
      <p:pic>
        <p:nvPicPr>
          <p:cNvPr id="36" name="107 Imagen">
            <a:extLst>
              <a:ext uri="{FF2B5EF4-FFF2-40B4-BE49-F238E27FC236}">
                <a16:creationId xmlns:a16="http://schemas.microsoft.com/office/drawing/2014/main" id="{2CDE5E9A-56B3-764F-AB30-A4375C44520A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205" y="2600033"/>
            <a:ext cx="762000" cy="762000"/>
          </a:xfrm>
          <a:prstGeom prst="rect">
            <a:avLst/>
          </a:prstGeom>
        </p:spPr>
      </p:pic>
      <p:pic>
        <p:nvPicPr>
          <p:cNvPr id="37" name="108 Imagen">
            <a:extLst>
              <a:ext uri="{FF2B5EF4-FFF2-40B4-BE49-F238E27FC236}">
                <a16:creationId xmlns:a16="http://schemas.microsoft.com/office/drawing/2014/main" id="{D045CDFA-AA80-AB43-B00C-18E3E0C6FB8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29" y="3471835"/>
            <a:ext cx="762000" cy="762000"/>
          </a:xfrm>
          <a:prstGeom prst="rect">
            <a:avLst/>
          </a:prstGeom>
        </p:spPr>
      </p:pic>
      <p:pic>
        <p:nvPicPr>
          <p:cNvPr id="38" name="109 Imagen">
            <a:extLst>
              <a:ext uri="{FF2B5EF4-FFF2-40B4-BE49-F238E27FC236}">
                <a16:creationId xmlns:a16="http://schemas.microsoft.com/office/drawing/2014/main" id="{EA1EDC2A-CDD3-AE48-B0C6-767BFEC3A94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29" y="4322172"/>
            <a:ext cx="762000" cy="762000"/>
          </a:xfrm>
          <a:prstGeom prst="rect">
            <a:avLst/>
          </a:prstGeom>
        </p:spPr>
      </p:pic>
      <p:pic>
        <p:nvPicPr>
          <p:cNvPr id="39" name="110 Imagen">
            <a:extLst>
              <a:ext uri="{FF2B5EF4-FFF2-40B4-BE49-F238E27FC236}">
                <a16:creationId xmlns:a16="http://schemas.microsoft.com/office/drawing/2014/main" id="{F03357AF-FB18-D24B-8DD4-329A4B580D4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25" y="3471835"/>
            <a:ext cx="762000" cy="762000"/>
          </a:xfrm>
          <a:prstGeom prst="rect">
            <a:avLst/>
          </a:prstGeom>
        </p:spPr>
      </p:pic>
      <p:pic>
        <p:nvPicPr>
          <p:cNvPr id="40" name="111 Imagen">
            <a:extLst>
              <a:ext uri="{FF2B5EF4-FFF2-40B4-BE49-F238E27FC236}">
                <a16:creationId xmlns:a16="http://schemas.microsoft.com/office/drawing/2014/main" id="{4AD5223B-6EA8-E14B-9409-3B6F8CFC5A1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24" y="3471835"/>
            <a:ext cx="762000" cy="762000"/>
          </a:xfrm>
          <a:prstGeom prst="rect">
            <a:avLst/>
          </a:prstGeom>
        </p:spPr>
      </p:pic>
      <p:pic>
        <p:nvPicPr>
          <p:cNvPr id="41" name="114 Imagen">
            <a:extLst>
              <a:ext uri="{FF2B5EF4-FFF2-40B4-BE49-F238E27FC236}">
                <a16:creationId xmlns:a16="http://schemas.microsoft.com/office/drawing/2014/main" id="{B614140F-773D-384C-804F-CDFF823E70F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325" y="4322172"/>
            <a:ext cx="762000" cy="762000"/>
          </a:xfrm>
          <a:prstGeom prst="rect">
            <a:avLst/>
          </a:prstGeom>
        </p:spPr>
      </p:pic>
      <p:pic>
        <p:nvPicPr>
          <p:cNvPr id="42" name="115 Imagen">
            <a:extLst>
              <a:ext uri="{FF2B5EF4-FFF2-40B4-BE49-F238E27FC236}">
                <a16:creationId xmlns:a16="http://schemas.microsoft.com/office/drawing/2014/main" id="{22CC9E26-2FBE-AA42-A56F-D92F3FDBF2B1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14" y="432217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C1F94-EBDC-9649-97D5-C1119AAE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10 Imagen">
            <a:extLst>
              <a:ext uri="{FF2B5EF4-FFF2-40B4-BE49-F238E27FC236}">
                <a16:creationId xmlns:a16="http://schemas.microsoft.com/office/drawing/2014/main" id="{377B7EF4-BB30-3D4D-80E5-2D1AC449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40" y="1700576"/>
            <a:ext cx="762000" cy="762000"/>
          </a:xfrm>
          <a:prstGeom prst="rect">
            <a:avLst/>
          </a:prstGeom>
        </p:spPr>
      </p:pic>
      <p:pic>
        <p:nvPicPr>
          <p:cNvPr id="4" name="20 Imagen">
            <a:extLst>
              <a:ext uri="{FF2B5EF4-FFF2-40B4-BE49-F238E27FC236}">
                <a16:creationId xmlns:a16="http://schemas.microsoft.com/office/drawing/2014/main" id="{33821D3D-5E8E-914D-9248-D6323E2B9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46" y="1700576"/>
            <a:ext cx="762000" cy="762000"/>
          </a:xfrm>
          <a:prstGeom prst="rect">
            <a:avLst/>
          </a:prstGeom>
        </p:spPr>
      </p:pic>
      <p:pic>
        <p:nvPicPr>
          <p:cNvPr id="5" name="21 Imagen">
            <a:extLst>
              <a:ext uri="{FF2B5EF4-FFF2-40B4-BE49-F238E27FC236}">
                <a16:creationId xmlns:a16="http://schemas.microsoft.com/office/drawing/2014/main" id="{ABAC1252-1D78-164D-84D7-34F80FE5F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2" y="1700576"/>
            <a:ext cx="762000" cy="762000"/>
          </a:xfrm>
          <a:prstGeom prst="rect">
            <a:avLst/>
          </a:prstGeom>
        </p:spPr>
      </p:pic>
      <p:pic>
        <p:nvPicPr>
          <p:cNvPr id="6" name="22 Imagen">
            <a:extLst>
              <a:ext uri="{FF2B5EF4-FFF2-40B4-BE49-F238E27FC236}">
                <a16:creationId xmlns:a16="http://schemas.microsoft.com/office/drawing/2014/main" id="{32717E24-0BC8-F64A-95DE-B08F60CF80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58" y="1700576"/>
            <a:ext cx="762000" cy="762000"/>
          </a:xfrm>
          <a:prstGeom prst="rect">
            <a:avLst/>
          </a:prstGeom>
        </p:spPr>
      </p:pic>
      <p:pic>
        <p:nvPicPr>
          <p:cNvPr id="7" name="23 Imagen">
            <a:extLst>
              <a:ext uri="{FF2B5EF4-FFF2-40B4-BE49-F238E27FC236}">
                <a16:creationId xmlns:a16="http://schemas.microsoft.com/office/drawing/2014/main" id="{5572C35B-844B-6E4A-BE0B-CA7C37CF9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40" y="4260543"/>
            <a:ext cx="762000" cy="762000"/>
          </a:xfrm>
          <a:prstGeom prst="rect">
            <a:avLst/>
          </a:prstGeom>
        </p:spPr>
      </p:pic>
      <p:pic>
        <p:nvPicPr>
          <p:cNvPr id="8" name="24 Imagen">
            <a:extLst>
              <a:ext uri="{FF2B5EF4-FFF2-40B4-BE49-F238E27FC236}">
                <a16:creationId xmlns:a16="http://schemas.microsoft.com/office/drawing/2014/main" id="{BAF11D5D-239F-4A44-9FF6-E8745A5C1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46" y="4260543"/>
            <a:ext cx="762000" cy="762000"/>
          </a:xfrm>
          <a:prstGeom prst="rect">
            <a:avLst/>
          </a:prstGeom>
        </p:spPr>
      </p:pic>
      <p:pic>
        <p:nvPicPr>
          <p:cNvPr id="9" name="25 Imagen">
            <a:extLst>
              <a:ext uri="{FF2B5EF4-FFF2-40B4-BE49-F238E27FC236}">
                <a16:creationId xmlns:a16="http://schemas.microsoft.com/office/drawing/2014/main" id="{C8581F09-C25D-4B49-B5EA-EFD74F283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2" y="4260543"/>
            <a:ext cx="762000" cy="762000"/>
          </a:xfrm>
          <a:prstGeom prst="rect">
            <a:avLst/>
          </a:prstGeom>
        </p:spPr>
      </p:pic>
      <p:pic>
        <p:nvPicPr>
          <p:cNvPr id="10" name="26 Imagen">
            <a:extLst>
              <a:ext uri="{FF2B5EF4-FFF2-40B4-BE49-F238E27FC236}">
                <a16:creationId xmlns:a16="http://schemas.microsoft.com/office/drawing/2014/main" id="{DE4D7689-5C46-DB4A-80C6-8566DFBACC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58" y="4260543"/>
            <a:ext cx="762000" cy="762000"/>
          </a:xfrm>
          <a:prstGeom prst="rect">
            <a:avLst/>
          </a:prstGeom>
        </p:spPr>
      </p:pic>
      <p:pic>
        <p:nvPicPr>
          <p:cNvPr id="11" name="27 Imagen">
            <a:extLst>
              <a:ext uri="{FF2B5EF4-FFF2-40B4-BE49-F238E27FC236}">
                <a16:creationId xmlns:a16="http://schemas.microsoft.com/office/drawing/2014/main" id="{BC4B4FCB-E83E-1348-86C1-9942DC3419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58" y="3410206"/>
            <a:ext cx="762000" cy="762000"/>
          </a:xfrm>
          <a:prstGeom prst="rect">
            <a:avLst/>
          </a:prstGeom>
        </p:spPr>
      </p:pic>
      <p:pic>
        <p:nvPicPr>
          <p:cNvPr id="12" name="28 Imagen">
            <a:extLst>
              <a:ext uri="{FF2B5EF4-FFF2-40B4-BE49-F238E27FC236}">
                <a16:creationId xmlns:a16="http://schemas.microsoft.com/office/drawing/2014/main" id="{180DC8E0-EBE0-7D4D-A0F2-9446BA37B5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40" y="2538404"/>
            <a:ext cx="762000" cy="762000"/>
          </a:xfrm>
          <a:prstGeom prst="rect">
            <a:avLst/>
          </a:prstGeom>
        </p:spPr>
      </p:pic>
      <p:pic>
        <p:nvPicPr>
          <p:cNvPr id="13" name="29 Imagen">
            <a:extLst>
              <a:ext uri="{FF2B5EF4-FFF2-40B4-BE49-F238E27FC236}">
                <a16:creationId xmlns:a16="http://schemas.microsoft.com/office/drawing/2014/main" id="{B1000BB1-2662-9A44-B053-19B436ECD5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46" y="2538404"/>
            <a:ext cx="762000" cy="762000"/>
          </a:xfrm>
          <a:prstGeom prst="rect">
            <a:avLst/>
          </a:prstGeom>
        </p:spPr>
      </p:pic>
      <p:pic>
        <p:nvPicPr>
          <p:cNvPr id="14" name="30 Imagen">
            <a:extLst>
              <a:ext uri="{FF2B5EF4-FFF2-40B4-BE49-F238E27FC236}">
                <a16:creationId xmlns:a16="http://schemas.microsoft.com/office/drawing/2014/main" id="{9B768470-BFA4-CC45-9457-CD9C5EEBA0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2" y="2538404"/>
            <a:ext cx="762000" cy="762000"/>
          </a:xfrm>
          <a:prstGeom prst="rect">
            <a:avLst/>
          </a:prstGeom>
        </p:spPr>
      </p:pic>
      <p:pic>
        <p:nvPicPr>
          <p:cNvPr id="15" name="35 Imagen">
            <a:extLst>
              <a:ext uri="{FF2B5EF4-FFF2-40B4-BE49-F238E27FC236}">
                <a16:creationId xmlns:a16="http://schemas.microsoft.com/office/drawing/2014/main" id="{62EE510E-7205-FC41-9976-EBF2DC87CA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558" y="2538404"/>
            <a:ext cx="754380" cy="754380"/>
          </a:xfrm>
          <a:prstGeom prst="rect">
            <a:avLst/>
          </a:prstGeom>
        </p:spPr>
      </p:pic>
      <p:pic>
        <p:nvPicPr>
          <p:cNvPr id="16" name="37 Imagen">
            <a:extLst>
              <a:ext uri="{FF2B5EF4-FFF2-40B4-BE49-F238E27FC236}">
                <a16:creationId xmlns:a16="http://schemas.microsoft.com/office/drawing/2014/main" id="{C3CAF22D-CE25-FD48-ADF4-C3A4DFA322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64" y="4260543"/>
            <a:ext cx="762000" cy="762000"/>
          </a:xfrm>
          <a:prstGeom prst="rect">
            <a:avLst/>
          </a:prstGeom>
        </p:spPr>
      </p:pic>
      <p:pic>
        <p:nvPicPr>
          <p:cNvPr id="17" name="39 Imagen">
            <a:extLst>
              <a:ext uri="{FF2B5EF4-FFF2-40B4-BE49-F238E27FC236}">
                <a16:creationId xmlns:a16="http://schemas.microsoft.com/office/drawing/2014/main" id="{4AF68F3F-423A-8447-8C27-E7B5BB24B8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46" y="3410206"/>
            <a:ext cx="762000" cy="762000"/>
          </a:xfrm>
          <a:prstGeom prst="rect">
            <a:avLst/>
          </a:prstGeom>
        </p:spPr>
      </p:pic>
      <p:pic>
        <p:nvPicPr>
          <p:cNvPr id="18" name="41 Imagen">
            <a:extLst>
              <a:ext uri="{FF2B5EF4-FFF2-40B4-BE49-F238E27FC236}">
                <a16:creationId xmlns:a16="http://schemas.microsoft.com/office/drawing/2014/main" id="{0F97066E-D1D3-D241-BB79-C9DB9B3855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2" y="3410206"/>
            <a:ext cx="762000" cy="762000"/>
          </a:xfrm>
          <a:prstGeom prst="rect">
            <a:avLst/>
          </a:prstGeom>
        </p:spPr>
      </p:pic>
      <p:pic>
        <p:nvPicPr>
          <p:cNvPr id="19" name="85 Imagen">
            <a:extLst>
              <a:ext uri="{FF2B5EF4-FFF2-40B4-BE49-F238E27FC236}">
                <a16:creationId xmlns:a16="http://schemas.microsoft.com/office/drawing/2014/main" id="{160EE374-6444-2B46-BAF0-31BDCE5705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70" y="1700576"/>
            <a:ext cx="762000" cy="762000"/>
          </a:xfrm>
          <a:prstGeom prst="rect">
            <a:avLst/>
          </a:prstGeom>
        </p:spPr>
      </p:pic>
      <p:pic>
        <p:nvPicPr>
          <p:cNvPr id="20" name="86 Imagen">
            <a:extLst>
              <a:ext uri="{FF2B5EF4-FFF2-40B4-BE49-F238E27FC236}">
                <a16:creationId xmlns:a16="http://schemas.microsoft.com/office/drawing/2014/main" id="{1CE6888B-88A6-3B42-B8D3-453AF4EC7A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82" y="1700576"/>
            <a:ext cx="762000" cy="762000"/>
          </a:xfrm>
          <a:prstGeom prst="rect">
            <a:avLst/>
          </a:prstGeom>
        </p:spPr>
      </p:pic>
      <p:pic>
        <p:nvPicPr>
          <p:cNvPr id="21" name="87 Imagen">
            <a:extLst>
              <a:ext uri="{FF2B5EF4-FFF2-40B4-BE49-F238E27FC236}">
                <a16:creationId xmlns:a16="http://schemas.microsoft.com/office/drawing/2014/main" id="{6129B84E-F7F4-5044-AB4D-65EE843C47C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88" y="1700576"/>
            <a:ext cx="762000" cy="762000"/>
          </a:xfrm>
          <a:prstGeom prst="rect">
            <a:avLst/>
          </a:prstGeom>
        </p:spPr>
      </p:pic>
      <p:pic>
        <p:nvPicPr>
          <p:cNvPr id="22" name="88 Imagen">
            <a:extLst>
              <a:ext uri="{FF2B5EF4-FFF2-40B4-BE49-F238E27FC236}">
                <a16:creationId xmlns:a16="http://schemas.microsoft.com/office/drawing/2014/main" id="{C069EBFE-C5E4-D640-8605-BF5330FADD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70" y="4260543"/>
            <a:ext cx="762000" cy="762000"/>
          </a:xfrm>
          <a:prstGeom prst="rect">
            <a:avLst/>
          </a:prstGeom>
        </p:spPr>
      </p:pic>
      <p:pic>
        <p:nvPicPr>
          <p:cNvPr id="23" name="89 Imagen">
            <a:extLst>
              <a:ext uri="{FF2B5EF4-FFF2-40B4-BE49-F238E27FC236}">
                <a16:creationId xmlns:a16="http://schemas.microsoft.com/office/drawing/2014/main" id="{50B6A847-0C00-894C-B6B7-BA1148B1163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76" y="4260543"/>
            <a:ext cx="762000" cy="762000"/>
          </a:xfrm>
          <a:prstGeom prst="rect">
            <a:avLst/>
          </a:prstGeom>
        </p:spPr>
      </p:pic>
      <p:pic>
        <p:nvPicPr>
          <p:cNvPr id="24" name="90 Imagen">
            <a:extLst>
              <a:ext uri="{FF2B5EF4-FFF2-40B4-BE49-F238E27FC236}">
                <a16:creationId xmlns:a16="http://schemas.microsoft.com/office/drawing/2014/main" id="{DB031F0B-7E8C-4340-85B5-AD79C341B9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82" y="4260543"/>
            <a:ext cx="762000" cy="762000"/>
          </a:xfrm>
          <a:prstGeom prst="rect">
            <a:avLst/>
          </a:prstGeom>
        </p:spPr>
      </p:pic>
      <p:pic>
        <p:nvPicPr>
          <p:cNvPr id="25" name="91 Imagen">
            <a:extLst>
              <a:ext uri="{FF2B5EF4-FFF2-40B4-BE49-F238E27FC236}">
                <a16:creationId xmlns:a16="http://schemas.microsoft.com/office/drawing/2014/main" id="{7D034090-D5C4-1F4B-AFB3-578CD498A18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88" y="4260543"/>
            <a:ext cx="762000" cy="762000"/>
          </a:xfrm>
          <a:prstGeom prst="rect">
            <a:avLst/>
          </a:prstGeom>
        </p:spPr>
      </p:pic>
      <p:pic>
        <p:nvPicPr>
          <p:cNvPr id="26" name="92 Imagen">
            <a:extLst>
              <a:ext uri="{FF2B5EF4-FFF2-40B4-BE49-F238E27FC236}">
                <a16:creationId xmlns:a16="http://schemas.microsoft.com/office/drawing/2014/main" id="{43C51511-A272-FD4D-849C-C9CB11E3EE7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82" y="3410206"/>
            <a:ext cx="762000" cy="762000"/>
          </a:xfrm>
          <a:prstGeom prst="rect">
            <a:avLst/>
          </a:prstGeom>
        </p:spPr>
      </p:pic>
      <p:pic>
        <p:nvPicPr>
          <p:cNvPr id="27" name="93 Imagen">
            <a:extLst>
              <a:ext uri="{FF2B5EF4-FFF2-40B4-BE49-F238E27FC236}">
                <a16:creationId xmlns:a16="http://schemas.microsoft.com/office/drawing/2014/main" id="{CDF9B54D-3B14-7348-AEFF-289FAE0190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64" y="2538404"/>
            <a:ext cx="762000" cy="762000"/>
          </a:xfrm>
          <a:prstGeom prst="rect">
            <a:avLst/>
          </a:prstGeom>
        </p:spPr>
      </p:pic>
      <p:pic>
        <p:nvPicPr>
          <p:cNvPr id="28" name="94 Imagen">
            <a:extLst>
              <a:ext uri="{FF2B5EF4-FFF2-40B4-BE49-F238E27FC236}">
                <a16:creationId xmlns:a16="http://schemas.microsoft.com/office/drawing/2014/main" id="{49E183F8-D933-6C46-9D94-AD842475EF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70" y="2538404"/>
            <a:ext cx="762000" cy="762000"/>
          </a:xfrm>
          <a:prstGeom prst="rect">
            <a:avLst/>
          </a:prstGeom>
        </p:spPr>
      </p:pic>
      <p:pic>
        <p:nvPicPr>
          <p:cNvPr id="29" name="95 Imagen">
            <a:extLst>
              <a:ext uri="{FF2B5EF4-FFF2-40B4-BE49-F238E27FC236}">
                <a16:creationId xmlns:a16="http://schemas.microsoft.com/office/drawing/2014/main" id="{1ADE8500-8804-B049-8DAF-058329BA8D1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76" y="2538404"/>
            <a:ext cx="762000" cy="762000"/>
          </a:xfrm>
          <a:prstGeom prst="rect">
            <a:avLst/>
          </a:prstGeom>
        </p:spPr>
      </p:pic>
      <p:pic>
        <p:nvPicPr>
          <p:cNvPr id="30" name="96 Imagen">
            <a:extLst>
              <a:ext uri="{FF2B5EF4-FFF2-40B4-BE49-F238E27FC236}">
                <a16:creationId xmlns:a16="http://schemas.microsoft.com/office/drawing/2014/main" id="{01242354-4455-ED4A-B7BB-A118F313A61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82" y="2538404"/>
            <a:ext cx="754380" cy="754380"/>
          </a:xfrm>
          <a:prstGeom prst="rect">
            <a:avLst/>
          </a:prstGeom>
        </p:spPr>
      </p:pic>
      <p:pic>
        <p:nvPicPr>
          <p:cNvPr id="31" name="97 Imagen">
            <a:extLst>
              <a:ext uri="{FF2B5EF4-FFF2-40B4-BE49-F238E27FC236}">
                <a16:creationId xmlns:a16="http://schemas.microsoft.com/office/drawing/2014/main" id="{C5EDCE6D-0B23-6042-AF18-36686431F4C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64" y="3410206"/>
            <a:ext cx="762000" cy="762000"/>
          </a:xfrm>
          <a:prstGeom prst="rect">
            <a:avLst/>
          </a:prstGeom>
        </p:spPr>
      </p:pic>
      <p:pic>
        <p:nvPicPr>
          <p:cNvPr id="32" name="98 Imagen">
            <a:extLst>
              <a:ext uri="{FF2B5EF4-FFF2-40B4-BE49-F238E27FC236}">
                <a16:creationId xmlns:a16="http://schemas.microsoft.com/office/drawing/2014/main" id="{0B8B1D25-8C61-0A4A-BB99-A784445BF850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64" y="1700576"/>
            <a:ext cx="762000" cy="762000"/>
          </a:xfrm>
          <a:prstGeom prst="rect">
            <a:avLst/>
          </a:prstGeom>
        </p:spPr>
      </p:pic>
      <p:pic>
        <p:nvPicPr>
          <p:cNvPr id="33" name="99 Imagen">
            <a:extLst>
              <a:ext uri="{FF2B5EF4-FFF2-40B4-BE49-F238E27FC236}">
                <a16:creationId xmlns:a16="http://schemas.microsoft.com/office/drawing/2014/main" id="{55E2F122-4498-1B46-8C42-7DD99D48172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70" y="3410206"/>
            <a:ext cx="762000" cy="762000"/>
          </a:xfrm>
          <a:prstGeom prst="rect">
            <a:avLst/>
          </a:prstGeom>
        </p:spPr>
      </p:pic>
      <p:pic>
        <p:nvPicPr>
          <p:cNvPr id="34" name="100 Imagen">
            <a:extLst>
              <a:ext uri="{FF2B5EF4-FFF2-40B4-BE49-F238E27FC236}">
                <a16:creationId xmlns:a16="http://schemas.microsoft.com/office/drawing/2014/main" id="{C1B2F58B-D9DD-F340-8790-8474E7D2681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76" y="1700576"/>
            <a:ext cx="762000" cy="762000"/>
          </a:xfrm>
          <a:prstGeom prst="rect">
            <a:avLst/>
          </a:prstGeom>
        </p:spPr>
      </p:pic>
      <p:pic>
        <p:nvPicPr>
          <p:cNvPr id="35" name="101 Imagen">
            <a:extLst>
              <a:ext uri="{FF2B5EF4-FFF2-40B4-BE49-F238E27FC236}">
                <a16:creationId xmlns:a16="http://schemas.microsoft.com/office/drawing/2014/main" id="{DC1E7C1A-8D56-F34D-9CE2-F1FBF8A7C43D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76" y="3410206"/>
            <a:ext cx="762000" cy="762000"/>
          </a:xfrm>
          <a:prstGeom prst="rect">
            <a:avLst/>
          </a:prstGeom>
        </p:spPr>
      </p:pic>
      <p:pic>
        <p:nvPicPr>
          <p:cNvPr id="36" name="42 Imagen">
            <a:extLst>
              <a:ext uri="{FF2B5EF4-FFF2-40B4-BE49-F238E27FC236}">
                <a16:creationId xmlns:a16="http://schemas.microsoft.com/office/drawing/2014/main" id="{E70C6CBE-64AB-4447-BBB2-82596B07583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40" y="3410206"/>
            <a:ext cx="762000" cy="762000"/>
          </a:xfrm>
          <a:prstGeom prst="rect">
            <a:avLst/>
          </a:prstGeom>
        </p:spPr>
      </p:pic>
      <p:pic>
        <p:nvPicPr>
          <p:cNvPr id="37" name="125 Imagen">
            <a:extLst>
              <a:ext uri="{FF2B5EF4-FFF2-40B4-BE49-F238E27FC236}">
                <a16:creationId xmlns:a16="http://schemas.microsoft.com/office/drawing/2014/main" id="{A2745B4E-A1B5-7C4F-BE4E-DAB23EDB083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88" y="3410206"/>
            <a:ext cx="762000" cy="762000"/>
          </a:xfrm>
          <a:prstGeom prst="rect">
            <a:avLst/>
          </a:prstGeom>
        </p:spPr>
      </p:pic>
      <p:pic>
        <p:nvPicPr>
          <p:cNvPr id="38" name="126 Imagen">
            <a:extLst>
              <a:ext uri="{FF2B5EF4-FFF2-40B4-BE49-F238E27FC236}">
                <a16:creationId xmlns:a16="http://schemas.microsoft.com/office/drawing/2014/main" id="{9009A48E-0B41-134D-9A94-27E52FEA123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588" y="2538404"/>
            <a:ext cx="762000" cy="762000"/>
          </a:xfrm>
          <a:prstGeom prst="rect">
            <a:avLst/>
          </a:prstGeom>
        </p:spPr>
      </p:pic>
      <p:pic>
        <p:nvPicPr>
          <p:cNvPr id="39" name="127 Imagen">
            <a:extLst>
              <a:ext uri="{FF2B5EF4-FFF2-40B4-BE49-F238E27FC236}">
                <a16:creationId xmlns:a16="http://schemas.microsoft.com/office/drawing/2014/main" id="{AE6AE042-226F-0F44-B78E-F4DD0F43B05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96" y="5091123"/>
            <a:ext cx="838200" cy="251460"/>
          </a:xfrm>
          <a:prstGeom prst="rect">
            <a:avLst/>
          </a:prstGeom>
        </p:spPr>
      </p:pic>
      <p:pic>
        <p:nvPicPr>
          <p:cNvPr id="40" name="128 Imagen">
            <a:extLst>
              <a:ext uri="{FF2B5EF4-FFF2-40B4-BE49-F238E27FC236}">
                <a16:creationId xmlns:a16="http://schemas.microsoft.com/office/drawing/2014/main" id="{F47F4A86-4470-6D4B-84CC-96636A29B570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96" y="5429590"/>
            <a:ext cx="762000" cy="182880"/>
          </a:xfrm>
          <a:prstGeom prst="rect">
            <a:avLst/>
          </a:prstGeom>
        </p:spPr>
      </p:pic>
      <p:pic>
        <p:nvPicPr>
          <p:cNvPr id="41" name="129 Imagen">
            <a:extLst>
              <a:ext uri="{FF2B5EF4-FFF2-40B4-BE49-F238E27FC236}">
                <a16:creationId xmlns:a16="http://schemas.microsoft.com/office/drawing/2014/main" id="{189F7697-49F9-9847-B8E6-60E8942433D1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08" y="5091123"/>
            <a:ext cx="838200" cy="251460"/>
          </a:xfrm>
          <a:prstGeom prst="rect">
            <a:avLst/>
          </a:prstGeom>
        </p:spPr>
      </p:pic>
      <p:pic>
        <p:nvPicPr>
          <p:cNvPr id="42" name="130 Imagen">
            <a:extLst>
              <a:ext uri="{FF2B5EF4-FFF2-40B4-BE49-F238E27FC236}">
                <a16:creationId xmlns:a16="http://schemas.microsoft.com/office/drawing/2014/main" id="{7849FA4C-5000-F043-A626-A2E6EB2A5E0D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008" y="5429590"/>
            <a:ext cx="762000" cy="182880"/>
          </a:xfrm>
          <a:prstGeom prst="rect">
            <a:avLst/>
          </a:prstGeom>
        </p:spPr>
      </p:pic>
      <p:pic>
        <p:nvPicPr>
          <p:cNvPr id="43" name="131 Imagen">
            <a:extLst>
              <a:ext uri="{FF2B5EF4-FFF2-40B4-BE49-F238E27FC236}">
                <a16:creationId xmlns:a16="http://schemas.microsoft.com/office/drawing/2014/main" id="{01C767C1-2600-9440-A58A-E01B54ED3D39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26" y="5091123"/>
            <a:ext cx="838200" cy="251460"/>
          </a:xfrm>
          <a:prstGeom prst="rect">
            <a:avLst/>
          </a:prstGeom>
        </p:spPr>
      </p:pic>
      <p:pic>
        <p:nvPicPr>
          <p:cNvPr id="44" name="132 Imagen">
            <a:extLst>
              <a:ext uri="{FF2B5EF4-FFF2-40B4-BE49-F238E27FC236}">
                <a16:creationId xmlns:a16="http://schemas.microsoft.com/office/drawing/2014/main" id="{2D13F6BE-CA0C-3845-AE9E-132DC8190359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426" y="5429590"/>
            <a:ext cx="762000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7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7236</TotalTime>
  <Words>10</Words>
  <Application>Microsoft Macintosh PowerPoint</Application>
  <PresentationFormat>Panorámica</PresentationFormat>
  <Paragraphs>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Tema de Office</vt:lpstr>
      <vt:lpstr>Botones y elementos para el diseño de Presentaciones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Figueroa</dc:creator>
  <cp:lastModifiedBy>Tomas Figueroa</cp:lastModifiedBy>
  <cp:revision>76</cp:revision>
  <dcterms:created xsi:type="dcterms:W3CDTF">2021-08-03T19:10:24Z</dcterms:created>
  <dcterms:modified xsi:type="dcterms:W3CDTF">2021-12-14T20:28:30Z</dcterms:modified>
</cp:coreProperties>
</file>