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5" r:id="rId2"/>
    <p:sldId id="266" r:id="rId3"/>
    <p:sldId id="267" r:id="rId4"/>
    <p:sldId id="268" r:id="rId5"/>
    <p:sldId id="269" r:id="rId6"/>
    <p:sldId id="270" r:id="rId7"/>
    <p:sldId id="272" r:id="rId8"/>
    <p:sldId id="271" r:id="rId9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B3488"/>
    <a:srgbClr val="2A286E"/>
    <a:srgbClr val="0371BA"/>
    <a:srgbClr val="E42731"/>
    <a:srgbClr val="461239"/>
    <a:srgbClr val="008455"/>
    <a:srgbClr val="E4BF63"/>
    <a:srgbClr val="63BB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12"/>
    <p:restoredTop sz="94966"/>
  </p:normalViewPr>
  <p:slideViewPr>
    <p:cSldViewPr snapToGrid="0" snapToObjects="1" showGuides="1">
      <p:cViewPr varScale="1">
        <p:scale>
          <a:sx n="118" d="100"/>
          <a:sy n="118" d="100"/>
        </p:scale>
        <p:origin x="208" y="2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8C46C4C0-EA02-EA4A-B6A5-D06DE96F51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6985" b="698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24BF4D7-1791-3540-AE70-7C0E0AD886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56603" y="1133061"/>
            <a:ext cx="7124873" cy="2126974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título</a:t>
            </a:r>
            <a:endParaRPr lang="es-CL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FEA230F-9CCF-694C-92AA-52804B0BE84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56603" y="3429000"/>
            <a:ext cx="7124873" cy="1580322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modificar el subtítulo</a:t>
            </a:r>
            <a:endParaRPr lang="es-CL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399E7E6-3210-7342-8BB6-835BB9DE049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01579" y="387941"/>
            <a:ext cx="4141326" cy="8413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D0D6400F-D795-C64A-B7AD-8BD3649BDD6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56603" y="5724939"/>
            <a:ext cx="3631806" cy="82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3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A9A27B11-369C-FC42-AE87-57823E0D8C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94221" y="214397"/>
            <a:ext cx="2828582" cy="57461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BD9637C-BC98-7A4E-AB38-DDC2E619B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5DCEEA0-A994-064C-ADE7-5320A680A0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197" y="903515"/>
            <a:ext cx="5826803" cy="57400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AD30EF15-67FC-294D-956D-7C4F0EC78E3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269038" y="903515"/>
            <a:ext cx="5729287" cy="574017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20517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A9A27B11-369C-FC42-AE87-57823E0D8C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94221" y="214397"/>
            <a:ext cx="2828582" cy="57461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BD9637C-BC98-7A4E-AB38-DDC2E619B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5DCEEA0-A994-064C-ADE7-5320A680A0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197" y="903515"/>
            <a:ext cx="5826803" cy="57400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AD30EF15-67FC-294D-956D-7C4F0EC78E3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269038" y="903515"/>
            <a:ext cx="5729287" cy="2876005"/>
          </a:xfrm>
        </p:spPr>
        <p:txBody>
          <a:bodyPr/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L" dirty="0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6FCDF51-4E0B-084A-98F9-5CF82766409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269038" y="3894019"/>
            <a:ext cx="5729287" cy="274966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568634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A9A27B11-369C-FC42-AE87-57823E0D8C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94221" y="214397"/>
            <a:ext cx="2828582" cy="57461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BD9637C-BC98-7A4E-AB38-DDC2E619B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5DCEEA0-A994-064C-ADE7-5320A680A0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434766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A9A27B11-369C-FC42-AE87-57823E0D8C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94221" y="214397"/>
            <a:ext cx="2828582" cy="57461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BD9637C-BC98-7A4E-AB38-DDC2E619B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5068469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erre co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plantilla_ppt_2016_wide_fondo_log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" y="0"/>
            <a:ext cx="12189024" cy="68580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EAC36FA5-F6B0-1742-9993-025062B95F1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98506" y="5364492"/>
            <a:ext cx="3994987" cy="912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148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8C46C4C0-EA02-EA4A-B6A5-D06DE96F51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6985" b="698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44CB09DE-28ED-0A42-B4C3-B8EF4976DAB8}"/>
              </a:ext>
            </a:extLst>
          </p:cNvPr>
          <p:cNvSpPr/>
          <p:nvPr userDrawn="1"/>
        </p:nvSpPr>
        <p:spPr>
          <a:xfrm>
            <a:off x="698190" y="3297085"/>
            <a:ext cx="7263781" cy="1821325"/>
          </a:xfrm>
          <a:prstGeom prst="rect">
            <a:avLst/>
          </a:prstGeom>
          <a:solidFill>
            <a:srgbClr val="9B3488">
              <a:alpha val="6523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AB322323-6972-4C45-BE91-36BAB949FBA2}"/>
              </a:ext>
            </a:extLst>
          </p:cNvPr>
          <p:cNvSpPr/>
          <p:nvPr userDrawn="1"/>
        </p:nvSpPr>
        <p:spPr>
          <a:xfrm>
            <a:off x="698190" y="1207434"/>
            <a:ext cx="7263781" cy="2052601"/>
          </a:xfrm>
          <a:prstGeom prst="rect">
            <a:avLst/>
          </a:prstGeom>
          <a:solidFill>
            <a:srgbClr val="9B3488">
              <a:alpha val="6523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24BF4D7-1791-3540-AE70-7C0E0AD886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56603" y="1310861"/>
            <a:ext cx="7124873" cy="1949174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título</a:t>
            </a:r>
            <a:endParaRPr lang="es-CL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FEA230F-9CCF-694C-92AA-52804B0BE84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56603" y="3341655"/>
            <a:ext cx="7124873" cy="1667667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modificar el subtítulo</a:t>
            </a:r>
            <a:endParaRPr lang="es-CL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399E7E6-3210-7342-8BB6-835BB9DE049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01579" y="387941"/>
            <a:ext cx="4141326" cy="8413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982568B-B235-D64E-A708-8CF266CEE30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56603" y="5724939"/>
            <a:ext cx="3631806" cy="82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938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A4BFBF60-6A18-844E-854C-437B03016C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6985" b="698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F83E406D-056B-8A4A-926A-F1DD3DEA0E49}"/>
              </a:ext>
            </a:extLst>
          </p:cNvPr>
          <p:cNvSpPr/>
          <p:nvPr userDrawn="1"/>
        </p:nvSpPr>
        <p:spPr>
          <a:xfrm>
            <a:off x="723150" y="2091337"/>
            <a:ext cx="5186997" cy="2401150"/>
          </a:xfrm>
          <a:prstGeom prst="rect">
            <a:avLst/>
          </a:prstGeom>
          <a:solidFill>
            <a:srgbClr val="9B3488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A2B2B37D-58DD-9F46-B6F7-AE2D139F561A}"/>
              </a:ext>
            </a:extLst>
          </p:cNvPr>
          <p:cNvSpPr/>
          <p:nvPr userDrawn="1"/>
        </p:nvSpPr>
        <p:spPr>
          <a:xfrm>
            <a:off x="723150" y="898157"/>
            <a:ext cx="5186997" cy="1175111"/>
          </a:xfrm>
          <a:prstGeom prst="rect">
            <a:avLst/>
          </a:prstGeom>
          <a:solidFill>
            <a:srgbClr val="9B3488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24BF4D7-1791-3540-AE70-7C0E0AD886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76482" y="957384"/>
            <a:ext cx="5061610" cy="1082431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título</a:t>
            </a:r>
            <a:endParaRPr lang="es-CL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FEA230F-9CCF-694C-92AA-52804B0BE84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76482" y="2169318"/>
            <a:ext cx="5061610" cy="2323169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modificar el subtítulo</a:t>
            </a:r>
            <a:endParaRPr lang="es-CL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08B14658-1E5F-4947-AFFB-BBC35E900E2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094221" y="214397"/>
            <a:ext cx="2828582" cy="574619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55250E09-8C76-234A-A996-87ADAE8512B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56603" y="5724939"/>
            <a:ext cx="3631806" cy="82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919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83587BC-B080-D545-B740-54C3A440D2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6985" b="698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9A27B11-369C-FC42-AE87-57823E0D8CF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094221" y="214397"/>
            <a:ext cx="2828582" cy="574619"/>
          </a:xfrm>
          <a:prstGeom prst="rect">
            <a:avLst/>
          </a:prstGeom>
        </p:spPr>
      </p:pic>
      <p:sp>
        <p:nvSpPr>
          <p:cNvPr id="5" name="Elipse 4">
            <a:extLst>
              <a:ext uri="{FF2B5EF4-FFF2-40B4-BE49-F238E27FC236}">
                <a16:creationId xmlns:a16="http://schemas.microsoft.com/office/drawing/2014/main" id="{B1777523-BA00-974F-BB4D-885B909EC84F}"/>
              </a:ext>
            </a:extLst>
          </p:cNvPr>
          <p:cNvSpPr/>
          <p:nvPr userDrawn="1"/>
        </p:nvSpPr>
        <p:spPr>
          <a:xfrm>
            <a:off x="269197" y="382436"/>
            <a:ext cx="238540" cy="238540"/>
          </a:xfrm>
          <a:prstGeom prst="ellipse">
            <a:avLst/>
          </a:prstGeom>
          <a:solidFill>
            <a:srgbClr val="9B34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D50A39C1-29F5-154B-AB74-51BFC3D7B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08" y="214397"/>
            <a:ext cx="8350763" cy="57461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437316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3A07C262-C34C-954E-85FE-99D3365E3D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6985" b="698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9A27B11-369C-FC42-AE87-57823E0D8CF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094221" y="214397"/>
            <a:ext cx="2828582" cy="574619"/>
          </a:xfrm>
          <a:prstGeom prst="rect">
            <a:avLst/>
          </a:prstGeom>
        </p:spPr>
      </p:pic>
      <p:sp>
        <p:nvSpPr>
          <p:cNvPr id="6" name="Elipse 5">
            <a:extLst>
              <a:ext uri="{FF2B5EF4-FFF2-40B4-BE49-F238E27FC236}">
                <a16:creationId xmlns:a16="http://schemas.microsoft.com/office/drawing/2014/main" id="{4C907F01-9A6B-A64C-81A9-9B3F7650E2E0}"/>
              </a:ext>
            </a:extLst>
          </p:cNvPr>
          <p:cNvSpPr/>
          <p:nvPr userDrawn="1"/>
        </p:nvSpPr>
        <p:spPr>
          <a:xfrm>
            <a:off x="269197" y="382436"/>
            <a:ext cx="238540" cy="238540"/>
          </a:xfrm>
          <a:prstGeom prst="ellipse">
            <a:avLst/>
          </a:prstGeom>
          <a:solidFill>
            <a:srgbClr val="9B34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08D765A9-C308-8A40-AD1E-F0C811BC5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08" y="214397"/>
            <a:ext cx="8350763" cy="57461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987603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358A6AC0-2743-D148-B65E-9BD440933D7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6985" b="698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9A27B11-369C-FC42-AE87-57823E0D8CF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094221" y="214397"/>
            <a:ext cx="2828582" cy="57461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BD9637C-BC98-7A4E-AB38-DDC2E619B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5DCEEA0-A994-064C-ADE7-5320A680A0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43F5F865-F119-D44F-A3AA-E2DB5BCDAACD}"/>
              </a:ext>
            </a:extLst>
          </p:cNvPr>
          <p:cNvSpPr/>
          <p:nvPr userDrawn="1"/>
        </p:nvSpPr>
        <p:spPr>
          <a:xfrm>
            <a:off x="269197" y="382436"/>
            <a:ext cx="238540" cy="238540"/>
          </a:xfrm>
          <a:prstGeom prst="ellipse">
            <a:avLst/>
          </a:prstGeom>
          <a:solidFill>
            <a:srgbClr val="9B34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90669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76CDC39C-187A-4442-9638-C89ED533C2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6985" b="698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9A27B11-369C-FC42-AE87-57823E0D8CF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094221" y="214397"/>
            <a:ext cx="2828582" cy="57461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BD9637C-BC98-7A4E-AB38-DDC2E619B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5DCEEA0-A994-064C-ADE7-5320A680A0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DD4C72B3-22B1-5840-8AF2-98EFB2EE2862}"/>
              </a:ext>
            </a:extLst>
          </p:cNvPr>
          <p:cNvSpPr/>
          <p:nvPr userDrawn="1"/>
        </p:nvSpPr>
        <p:spPr>
          <a:xfrm>
            <a:off x="269197" y="382436"/>
            <a:ext cx="238540" cy="238540"/>
          </a:xfrm>
          <a:prstGeom prst="ellipse">
            <a:avLst/>
          </a:prstGeom>
          <a:solidFill>
            <a:srgbClr val="9B34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01203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EA5EBD14-BB24-CD4D-85F6-4C330C26DB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481" r="38315"/>
          <a:stretch/>
        </p:blipFill>
        <p:spPr>
          <a:xfrm>
            <a:off x="6192078" y="0"/>
            <a:ext cx="5999922" cy="68580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9A27B11-369C-FC42-AE87-57823E0D8CF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094221" y="214397"/>
            <a:ext cx="2828582" cy="57461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BD9637C-BC98-7A4E-AB38-DDC2E619B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08" y="214397"/>
            <a:ext cx="5509592" cy="574619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5DCEEA0-A994-064C-ADE7-5320A680A0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197" y="903515"/>
            <a:ext cx="5826803" cy="57400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90747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A9A27B11-369C-FC42-AE87-57823E0D8C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94221" y="214397"/>
            <a:ext cx="2828582" cy="57461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BD9637C-BC98-7A4E-AB38-DDC2E619B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226" y="214397"/>
            <a:ext cx="8320946" cy="574619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5DCEEA0-A994-064C-ADE7-5320A680A0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16374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229D0E8D-CE73-7546-A8C9-7819AE7C1575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9094221" y="214397"/>
            <a:ext cx="2828582" cy="574619"/>
          </a:xfrm>
          <a:prstGeom prst="rect">
            <a:avLst/>
          </a:prstGeom>
        </p:spPr>
      </p:pic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8985B09-FC7E-224D-9A82-C93745182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08" y="214397"/>
            <a:ext cx="8350763" cy="5746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6985985-AC12-9443-99EF-F4B86C24D4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9197" y="903515"/>
            <a:ext cx="11653605" cy="5740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L" dirty="0"/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FB116726-5C62-6C43-871B-F9CDB34DCFC8}"/>
              </a:ext>
            </a:extLst>
          </p:cNvPr>
          <p:cNvSpPr/>
          <p:nvPr userDrawn="1"/>
        </p:nvSpPr>
        <p:spPr>
          <a:xfrm>
            <a:off x="269197" y="382436"/>
            <a:ext cx="238540" cy="238540"/>
          </a:xfrm>
          <a:prstGeom prst="ellipse">
            <a:avLst/>
          </a:prstGeom>
          <a:solidFill>
            <a:srgbClr val="9B34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80582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72" r:id="rId3"/>
    <p:sldLayoutId id="2147483673" r:id="rId4"/>
    <p:sldLayoutId id="2147483675" r:id="rId5"/>
    <p:sldLayoutId id="2147483674" r:id="rId6"/>
    <p:sldLayoutId id="2147483676" r:id="rId7"/>
    <p:sldLayoutId id="2147483684" r:id="rId8"/>
    <p:sldLayoutId id="2147483650" r:id="rId9"/>
    <p:sldLayoutId id="2147483677" r:id="rId10"/>
    <p:sldLayoutId id="2147483678" r:id="rId11"/>
    <p:sldLayoutId id="2147483666" r:id="rId12"/>
    <p:sldLayoutId id="2147483668" r:id="rId13"/>
    <p:sldLayoutId id="214748367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1"/>
          </a:solidFill>
          <a:latin typeface="Century Gothic" panose="020B0502020202020204" pitchFamily="34" charset="0"/>
          <a:ea typeface="+mj-ea"/>
          <a:cs typeface="Consolas" panose="020B0609020204030204" pitchFamily="49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Consolas" panose="020B0609020204030204" pitchFamily="49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Consolas" panose="020B0609020204030204" pitchFamily="49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Century Gothic" panose="020B0502020202020204" pitchFamily="34" charset="0"/>
          <a:ea typeface="+mn-ea"/>
          <a:cs typeface="Consolas" panose="020B0609020204030204" pitchFamily="49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Century Gothic" panose="020B0502020202020204" pitchFamily="34" charset="0"/>
          <a:ea typeface="+mn-ea"/>
          <a:cs typeface="Consolas" panose="020B0609020204030204" pitchFamily="49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Century Gothic" panose="020B0502020202020204" pitchFamily="34" charset="0"/>
          <a:ea typeface="+mn-ea"/>
          <a:cs typeface="Consolas" panose="020B0609020204030204" pitchFamily="49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04FEFC59-2059-6E4E-89D7-3E5196B1CF8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dirty="0"/>
              <a:t>Título título</a:t>
            </a:r>
          </a:p>
        </p:txBody>
      </p:sp>
      <p:sp>
        <p:nvSpPr>
          <p:cNvPr id="4" name="Subtítulo 3">
            <a:extLst>
              <a:ext uri="{FF2B5EF4-FFF2-40B4-BE49-F238E27FC236}">
                <a16:creationId xmlns:a16="http://schemas.microsoft.com/office/drawing/2014/main" id="{15F14C31-E38A-074C-868F-ECEF83B2A09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L" dirty="0"/>
              <a:t>Subtítulo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059047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71E46F-5378-734A-8416-C30223A6486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A564F14-426F-ED4E-939C-3868FFE32B5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221069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6083BCFD-294F-8B48-8B67-453240B701B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id="{1E278C70-4883-F14E-A6A0-8C4CBDD3185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383575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438A9031-D4D3-7B4C-AA67-22CC2FAE4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951017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4FE06566-2F36-DA4E-9084-DB5EAF40D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702927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FF39E7AE-011A-814F-A3CE-D5078B89D6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186F250-C445-CF4C-9508-5840D5A607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07043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89F355CE-2C06-024F-92BB-B536CE859E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83B3BDA1-7C60-8F48-B80B-42BAB9C6CC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978453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871071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7249</TotalTime>
  <Words>3</Words>
  <Application>Microsoft Macintosh PowerPoint</Application>
  <PresentationFormat>Panorámica</PresentationFormat>
  <Paragraphs>2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Arial</vt:lpstr>
      <vt:lpstr>Calibri</vt:lpstr>
      <vt:lpstr>Century Gothic</vt:lpstr>
      <vt:lpstr>Tema de Office</vt:lpstr>
      <vt:lpstr>Título título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Tomas Figueroa</dc:creator>
  <cp:lastModifiedBy>Tomas Figueroa</cp:lastModifiedBy>
  <cp:revision>78</cp:revision>
  <dcterms:created xsi:type="dcterms:W3CDTF">2021-08-03T19:10:24Z</dcterms:created>
  <dcterms:modified xsi:type="dcterms:W3CDTF">2021-12-14T19:46:31Z</dcterms:modified>
</cp:coreProperties>
</file>