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731"/>
    <a:srgbClr val="9B3488"/>
    <a:srgbClr val="2A286E"/>
    <a:srgbClr val="0371BA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0"/>
    <p:restoredTop sz="94966"/>
  </p:normalViewPr>
  <p:slideViewPr>
    <p:cSldViewPr snapToGrid="0" snapToObjects="1" showGuides="1">
      <p:cViewPr varScale="1">
        <p:scale>
          <a:sx n="121" d="100"/>
          <a:sy n="121" d="100"/>
        </p:scale>
        <p:origin x="1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4CB09DE-28ED-0A42-B4C3-B8EF4976DAB8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rgbClr val="C00000">
              <a:alpha val="57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322323-6972-4C45-BE91-36BAB949FBA2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rgbClr val="C00000">
              <a:alpha val="578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3E406D-056B-8A4A-926A-F1DD3DEA0E49}"/>
              </a:ext>
            </a:extLst>
          </p:cNvPr>
          <p:cNvSpPr/>
          <p:nvPr userDrawn="1"/>
        </p:nvSpPr>
        <p:spPr>
          <a:xfrm>
            <a:off x="723150" y="2091337"/>
            <a:ext cx="5186997" cy="2401150"/>
          </a:xfrm>
          <a:prstGeom prst="rect">
            <a:avLst/>
          </a:prstGeom>
          <a:solidFill>
            <a:srgbClr val="C00000">
              <a:alpha val="442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B2B37D-58DD-9F46-B6F7-AE2D139F561A}"/>
              </a:ext>
            </a:extLst>
          </p:cNvPr>
          <p:cNvSpPr/>
          <p:nvPr userDrawn="1"/>
        </p:nvSpPr>
        <p:spPr>
          <a:xfrm>
            <a:off x="723150" y="898157"/>
            <a:ext cx="5186997" cy="1175111"/>
          </a:xfrm>
          <a:prstGeom prst="rect">
            <a:avLst/>
          </a:prstGeom>
          <a:solidFill>
            <a:srgbClr val="C0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398" r="21398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74" r:id="rId6"/>
    <p:sldLayoutId id="2147483676" r:id="rId7"/>
    <p:sldLayoutId id="2147483684" r:id="rId8"/>
    <p:sldLayoutId id="2147483650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E46F-5378-734A-8416-C30223A64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4F14-426F-ED4E-939C-3868FFE32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83BCFD-294F-8B48-8B67-453240B7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278C70-4883-F14E-A6A0-8C4CBDD3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8A9031-D4D3-7B4C-AA67-22CC2FA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06566-2F36-DA4E-9084-DB5EAF4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39E7AE-011A-814F-A3CE-D5078B89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6F250-C445-CF4C-9508-5840D5A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F355CE-2C06-024F-92BB-B536CE85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3BDA1-7C60-8F48-B80B-42BAB9C6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</TotalTime>
  <Words>3</Words>
  <Application>Microsoft Macintosh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78</cp:revision>
  <dcterms:created xsi:type="dcterms:W3CDTF">2021-08-03T19:10:24Z</dcterms:created>
  <dcterms:modified xsi:type="dcterms:W3CDTF">2021-12-14T19:43:57Z</dcterms:modified>
</cp:coreProperties>
</file>