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9" r:id="rId3"/>
    <p:sldId id="267" r:id="rId4"/>
    <p:sldId id="268" r:id="rId5"/>
    <p:sldId id="269" r:id="rId6"/>
    <p:sldId id="280" r:id="rId7"/>
    <p:sldId id="270" r:id="rId8"/>
    <p:sldId id="281" r:id="rId9"/>
    <p:sldId id="282" r:id="rId10"/>
    <p:sldId id="283" r:id="rId11"/>
    <p:sldId id="277" r:id="rId12"/>
    <p:sldId id="276" r:id="rId13"/>
    <p:sldId id="278" r:id="rId14"/>
    <p:sldId id="271" r:id="rId15"/>
    <p:sldId id="272" r:id="rId16"/>
    <p:sldId id="273" r:id="rId17"/>
    <p:sldId id="274" r:id="rId18"/>
    <p:sldId id="275" r:id="rId19"/>
    <p:sldId id="266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731"/>
    <a:srgbClr val="2C2B74"/>
    <a:srgbClr val="FAB515"/>
    <a:srgbClr val="9B3488"/>
    <a:srgbClr val="179859"/>
    <a:srgbClr val="0371BA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0"/>
    <p:restoredTop sz="94975"/>
  </p:normalViewPr>
  <p:slideViewPr>
    <p:cSldViewPr snapToGrid="0" snapToObjects="1" showGuides="1">
      <p:cViewPr varScale="1">
        <p:scale>
          <a:sx n="136" d="100"/>
          <a:sy n="136" d="100"/>
        </p:scale>
        <p:origin x="7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31E0A8-FB68-FC4A-A289-F0F6DC24E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3925" b="1907"/>
          <a:stretch/>
        </p:blipFill>
        <p:spPr>
          <a:xfrm>
            <a:off x="-83128" y="0"/>
            <a:ext cx="1227512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87316" y="1497899"/>
            <a:ext cx="6753727" cy="152480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5A8CB5-E2BD-014A-8B52-4A77B7EC4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964" r="33780"/>
          <a:stretch/>
        </p:blipFill>
        <p:spPr>
          <a:xfrm>
            <a:off x="-83128" y="2844110"/>
            <a:ext cx="12275128" cy="351367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316" y="3114780"/>
            <a:ext cx="6753727" cy="12187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2C9321-2C9A-8A47-AD79-1F18C195A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6791"/>
          <a:stretch/>
        </p:blipFill>
        <p:spPr>
          <a:xfrm>
            <a:off x="244013" y="6411434"/>
            <a:ext cx="5345247" cy="2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8AAD2B9-D40C-DC43-9DB2-7013F1D41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94D2C4-BF6D-9044-AC65-01F3CF70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0" y="4696691"/>
            <a:ext cx="12192001" cy="20614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D84908-55BB-7943-A585-59CA98318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C098991-10A8-2B4A-8359-456123E3C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-2" y="4696691"/>
            <a:ext cx="12192001" cy="206141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F7F73C4E-AA2E-A243-B597-33350D1CBC4B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075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CDBB6A-A1DB-A44D-8C3D-F285A7C08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FAAF3E-27C3-DA48-B0CC-0C6A597A5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-2" y="4696691"/>
            <a:ext cx="12192001" cy="20614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2FAAF0-BE4F-2F42-8ED6-28E8AE59A348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A06C02-8283-2944-B130-BB5187C55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B60BC7-9E02-D743-9E7F-CC368E0D3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-2" y="4696691"/>
            <a:ext cx="12192001" cy="20614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DDD3B72-E9EB-904B-A42B-299135275283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C4AF54-C25B-5A4E-8106-329BBFD92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59C2D7-CAFA-E346-8F7D-73D21229B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-2" y="4696691"/>
            <a:ext cx="12192001" cy="20614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9D9CAF-46C6-3345-BBEB-6780E980AE64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33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55048A0-90A9-E24A-8019-C71FDEEEF6D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756F504-5FDE-2841-A34A-478AA7A33CF8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472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B2FF89-892A-B84E-A0B2-C2FA65C2A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546" y="6126008"/>
            <a:ext cx="566988" cy="5604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67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C88CE4-E87A-F24C-BA82-DD195941F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7335" y="5103361"/>
            <a:ext cx="5317329" cy="12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EA5270F-E9B7-A741-B27F-5FF25521937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B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87316" y="1497899"/>
            <a:ext cx="6753727" cy="152480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5A8CB5-E2BD-014A-8B52-4A77B7EC4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95" t="-1107" r="33437" b="-1507"/>
          <a:stretch/>
        </p:blipFill>
        <p:spPr>
          <a:xfrm>
            <a:off x="0" y="2717845"/>
            <a:ext cx="12192000" cy="360551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316" y="3114780"/>
            <a:ext cx="6753727" cy="83230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FF0CC8-B62A-6249-9395-CC59937E1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5227"/>
          <a:stretch/>
        </p:blipFill>
        <p:spPr>
          <a:xfrm>
            <a:off x="277860" y="6374745"/>
            <a:ext cx="6433967" cy="3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E9CA85-347D-474D-8AC7-37446DA6C72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4384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FCEB0D-F0DC-8E4E-9457-47FF3A158D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3" y="4805169"/>
            <a:ext cx="11083634" cy="18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7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E9CA85-347D-474D-8AC7-37446DA6C72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1317480"/>
            <a:ext cx="4367018" cy="108243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0145" y="1317480"/>
            <a:ext cx="5860473" cy="1082431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E5E4CA-1D7D-B04B-B850-518CAD70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28374"/>
            <a:ext cx="12192000" cy="37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E9CA85-347D-474D-8AC7-37446DA6C72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C2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1317480"/>
            <a:ext cx="4367018" cy="108243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0145" y="1317480"/>
            <a:ext cx="5860473" cy="1082431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E5E4CA-1D7D-B04B-B850-518CAD706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28374"/>
            <a:ext cx="12192000" cy="37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5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E9CA85-347D-474D-8AC7-37446DA6C72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AB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4384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FCEB0D-F0DC-8E4E-9457-47FF3A158D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3" y="4805169"/>
            <a:ext cx="11083634" cy="18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E9CA85-347D-474D-8AC7-37446DA6C72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7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4384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FCEB0D-F0DC-8E4E-9457-47FF3A158D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3" y="4805169"/>
            <a:ext cx="11083634" cy="18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2FF6FB-FBE9-4348-9D70-7A84E1135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0331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9FA857-66B0-5543-820B-0174E1105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1148" y="4511749"/>
            <a:ext cx="9349703" cy="2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6F4767-4F46-6943-809A-626FB2BBC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t="1907" r="4545" b="1907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BE5B36-F260-0D4E-8EA5-7B82779CE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7" r="1212"/>
          <a:stretch/>
        </p:blipFill>
        <p:spPr>
          <a:xfrm>
            <a:off x="-2" y="4696691"/>
            <a:ext cx="12192001" cy="20614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EB8E63A-281F-1D44-A1F5-0E8E301A547A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17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" y="214397"/>
            <a:ext cx="8315735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C9004FD-9957-DA49-8470-D23AA6CA8406}"/>
              </a:ext>
            </a:extLst>
          </p:cNvPr>
          <p:cNvSpPr/>
          <p:nvPr userDrawn="1"/>
        </p:nvSpPr>
        <p:spPr>
          <a:xfrm>
            <a:off x="269197" y="377418"/>
            <a:ext cx="248575" cy="248575"/>
          </a:xfrm>
          <a:prstGeom prst="ellipse">
            <a:avLst/>
          </a:prstGeom>
          <a:solidFill>
            <a:srgbClr val="E42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  <p:sldLayoutId id="2147483693" r:id="rId4"/>
    <p:sldLayoutId id="2147483694" r:id="rId5"/>
    <p:sldLayoutId id="2147483688" r:id="rId6"/>
    <p:sldLayoutId id="2147483689" r:id="rId7"/>
    <p:sldLayoutId id="2147483685" r:id="rId8"/>
    <p:sldLayoutId id="2147483686" r:id="rId9"/>
    <p:sldLayoutId id="2147483687" r:id="rId10"/>
    <p:sldLayoutId id="2147483677" r:id="rId11"/>
    <p:sldLayoutId id="2147483678" r:id="rId12"/>
    <p:sldLayoutId id="2147483691" r:id="rId13"/>
    <p:sldLayoutId id="2147483692" r:id="rId14"/>
    <p:sldLayoutId id="2147483650" r:id="rId15"/>
    <p:sldLayoutId id="2147483667" r:id="rId16"/>
    <p:sldLayoutId id="2147483668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8" Type="http://schemas.openxmlformats.org/officeDocument/2006/relationships/image" Target="../media/image96.png"/><Relationship Id="rId3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3C9CC-7BC4-B24D-99ED-FE86603A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Iconos sueltos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C659E3-C2A3-974B-9762-5164C2C09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75" y="6080059"/>
            <a:ext cx="7747000" cy="546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9471B2-C683-F242-A70A-B2AFEDBA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18" y="4267634"/>
            <a:ext cx="914400" cy="1358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E42CC5-9072-5D43-8156-66AF1B4E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218" y="4846520"/>
            <a:ext cx="939800" cy="558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E8CBDE-7A4A-7642-8A8D-B24C087E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418" y="4494147"/>
            <a:ext cx="1117600" cy="660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F10DEB-65B6-C747-BC92-F4CBD400C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2110" y="3146972"/>
            <a:ext cx="1219200" cy="18034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EAE7EA6-84B6-1245-99F7-7FCD0D660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425" y="4476581"/>
            <a:ext cx="330200" cy="812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3E0173E-2362-C442-B51E-F6D271D94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175" y="4381434"/>
            <a:ext cx="482600" cy="508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86B5F8E-19D5-FD46-9EBE-EB68B961FF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925" y="4344328"/>
            <a:ext cx="990600" cy="14351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3F1F81C-7EEE-DA4A-9C27-D4E5A6779D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593" y="4503220"/>
            <a:ext cx="1346200" cy="9779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B4A0F4F-6CD4-394D-873B-752B22933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4462" y="4482214"/>
            <a:ext cx="1168400" cy="8636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5B4C5A7-9FBC-F840-A640-ED806349B9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28" y="1478972"/>
            <a:ext cx="1219200" cy="2921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132A538-3E95-064B-BE79-CB25C97CB9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1451" y="1496133"/>
            <a:ext cx="901700" cy="2413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DAEB4134-6EED-C844-BE4F-49E0837172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6774" y="1272010"/>
            <a:ext cx="889000" cy="8255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975E23C3-EF82-1D48-84BD-B083835DF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097" y="4324284"/>
            <a:ext cx="762000" cy="1054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D7FCCA2-F084-4643-99D7-2E6BD7A318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63010" y="3514412"/>
            <a:ext cx="419100" cy="4318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8A2B4EA6-184B-2344-A9A7-3BDD6807AD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1721" y="3287652"/>
            <a:ext cx="1638300" cy="8128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7E50A0E8-24D1-394F-B8A3-D1F0C41FA7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7059" y="1670825"/>
            <a:ext cx="1244600" cy="381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83445B98-0065-9B46-9B31-9E9950A723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01132" y="3134272"/>
            <a:ext cx="1117600" cy="10541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34FFF783-A9C0-E64B-9DA6-026354497E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07861" y="3317562"/>
            <a:ext cx="444500" cy="8255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B3960D34-DC9B-0D44-9BF1-E505818228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11493" y="2919653"/>
            <a:ext cx="317500" cy="11684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66C4008C-0302-3F47-B820-E173CBE4BCB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6067" y="3492686"/>
            <a:ext cx="977900" cy="6096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EE77D407-F3CA-414D-A02B-23EA7077FB9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2625" y="3403040"/>
            <a:ext cx="571500" cy="7874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EEFD02E7-4929-A64D-8F08-E869DA49E3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31054" y="3308536"/>
            <a:ext cx="1790700" cy="9779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CCA83BEA-D852-754B-970C-78B7049C432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64529" y="3146972"/>
            <a:ext cx="622300" cy="1143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4DBC5D2-926E-0F41-966B-F33DD80398A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3146972"/>
            <a:ext cx="1143000" cy="10414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6875DA7A-91BD-F943-A36E-92C345E7E28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32959" y="2024067"/>
            <a:ext cx="3352800" cy="9017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4C4CACB2-E268-B646-B1D8-1F5485882AC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24682" y="1601792"/>
            <a:ext cx="863600" cy="927100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E2640483-85A9-F041-A543-1CBD9DC765D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11642" y="2210825"/>
            <a:ext cx="1447800" cy="635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D9272B05-ACD5-AB46-AB09-3EF3FEF8D09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31175" y="1640630"/>
            <a:ext cx="254000" cy="14097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C814AE1B-15E2-ED49-9823-8085D4D7F17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7590" y="1778775"/>
            <a:ext cx="1790700" cy="7747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996CD195-410D-9047-ABFE-8DD84E4106E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62158" y="1670825"/>
            <a:ext cx="901700" cy="11938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1F5E219C-F27C-354B-A935-EA4728054B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926067" y="1292772"/>
            <a:ext cx="292100" cy="18542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76D8D291-20E9-AC4A-9362-8E80191C2A6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49622" y="1395417"/>
            <a:ext cx="266700" cy="15367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CE1C417B-45F6-4847-A658-E8E2A4200DA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24412" y="2024067"/>
            <a:ext cx="596900" cy="4064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C8EB29D4-BD37-3842-9671-A5BBCB9315B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395952" y="2163767"/>
            <a:ext cx="1066800" cy="533400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8CA7C177-2D91-4746-A2F7-97C7433C8AA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8297" y="1772425"/>
            <a:ext cx="8128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1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CFCF06A-2A71-A441-AD93-400A75A1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0CA5C-CF44-1F4A-B41C-E2A8818D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881"/>
            <a:ext cx="12192000" cy="37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58C429-A810-2543-9483-B5EB2549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B98CD2-5261-514D-8174-CB5D9024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5031600"/>
            <a:ext cx="11083636" cy="7849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7A2DA1-90BF-E846-85C3-A5B28C02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0" y="2233468"/>
            <a:ext cx="3771900" cy="2044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54AAF0-F023-164A-ADC8-C48A63E1D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42968"/>
            <a:ext cx="1600200" cy="2235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EAC6F8-83A5-4843-A260-924AC00F2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270" y="2042968"/>
            <a:ext cx="1295400" cy="2425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69294C-BE57-584F-900E-93808559B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654" y="1649268"/>
            <a:ext cx="240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58C429-A810-2543-9483-B5EB2549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74ACF2-F331-8048-8FEB-8A670D33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535"/>
            <a:ext cx="12192000" cy="37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137DD-F7D2-C04F-A05A-9A5B487F2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70DEF-0C29-4F42-94EA-BAC75268D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90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FCDA1F7-E00E-B94D-89EF-BCD3E60A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AE51BC9-6268-324B-97A0-F978894D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04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3A12E59-29A5-844D-8F9A-0123FA56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9E35579-2B19-A345-9212-B841A1BB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21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6C24E0-74B4-434A-BCBA-6D47EBE1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C886CEA-0147-3D48-B7EC-50DE3A44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FBEB0C-BE4B-2940-8D3A-721CC8098F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78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B87C71F-8E3D-3441-9931-3F3CE6D0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B28035-D372-AD44-9EC3-DF042E1F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C8B8A4D-B5A3-1C44-B588-9BE4811722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0225800-779F-394D-B31F-52334D3EC1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4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0E0CF-3C9B-8A4F-A68D-2185AF66D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E3BDD-BBF8-FC4E-AFFF-B6702DD71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11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761EC-034E-7145-BA28-C252DE1CD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2BFA00-0F77-C944-BB91-FF41AAB40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696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6E734E-D59B-0149-8C9B-75439B71A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EC48C3B-76EA-854B-98BE-FF910A26E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4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3D2F424-2CDB-1D46-8FF6-83DE8C832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54E6195-EEA0-C443-82A8-968B3BCED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56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4EFE15-9AB7-B34D-B219-9B306038E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BBF97F4-341D-7144-8D61-7A08BB016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15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3C9CC-7BC4-B24D-99ED-FE86603A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EC2BF5-4A6A-8343-98BA-62C4B166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5202415"/>
            <a:ext cx="11083636" cy="7849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EB71D2-5525-AF46-9F76-C922C3C5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40" y="1585518"/>
            <a:ext cx="1454727" cy="203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5E7A6D-7BA3-1941-87DC-8C0AF2C1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82" y="2405148"/>
            <a:ext cx="3429001" cy="18588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A45C9D-75B5-6544-9A1B-93595750C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83" y="2204783"/>
            <a:ext cx="1177636" cy="22051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C6E44D-A6DF-0444-A78E-6EB7C57C2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172" y="1581465"/>
            <a:ext cx="2182091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D33FBC3-174A-FA40-88AA-A489C23E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Iconos sueltos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B0F3BB-FB94-D547-93EB-DA015128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5751091"/>
            <a:ext cx="7747000" cy="546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29BAAC-5408-BE49-8D4C-B06D2E951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27" y="3050653"/>
            <a:ext cx="914400" cy="1358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25E3DB-B850-2341-AEAD-6E3ED69D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67" y="3664330"/>
            <a:ext cx="939800" cy="546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F0C3B5-4181-1B4A-8E7A-5090DEABE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320" y="3281413"/>
            <a:ext cx="1117600" cy="66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BC70C4-00EE-1E48-8353-FD92DB0F0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032" y="1189447"/>
            <a:ext cx="1219200" cy="1803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2C9B054-203E-C244-B429-9097A7BE1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087" y="3702050"/>
            <a:ext cx="330200" cy="812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FD4287-ED93-484B-AAEA-1C0391370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606" y="2739134"/>
            <a:ext cx="495300" cy="50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0497DE-DD41-0E4A-B3D6-26BA2320DA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0348" y="3530404"/>
            <a:ext cx="990600" cy="143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67D33D2-E1E7-9A4A-8D67-4F1BC54F5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541" y="2244828"/>
            <a:ext cx="1346200" cy="9779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131F6C9-E964-1D4F-84B0-B7A2EB0F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9703" y="2988212"/>
            <a:ext cx="1168400" cy="8636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352A03C-B489-7E45-92B9-FF95D56D3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953" y="1031349"/>
            <a:ext cx="1219200" cy="2921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F7FD929-D42A-6F45-A5C8-2C395970A6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8633" y="1233525"/>
            <a:ext cx="901700" cy="2413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620F03A-093E-004E-930E-22B08F4F18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01" y="1035604"/>
            <a:ext cx="889000" cy="8255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DCF546B-B792-A64B-A868-C00A418978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5446" y="4294660"/>
            <a:ext cx="762000" cy="10541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A456BB7-EF50-8444-8317-07C83F39ED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2472" y="4902155"/>
            <a:ext cx="419100" cy="4318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E128D13-F2A5-7047-B29D-50A946694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61702" y="4727393"/>
            <a:ext cx="1638300" cy="8128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F3A136E-1580-9D4E-9203-C61D20A1C4B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36158" y="1160682"/>
            <a:ext cx="1244600" cy="3937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4399E63-1DB4-194B-8A31-0AFB4497DA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3500" y="4381028"/>
            <a:ext cx="1117600" cy="10541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4256548-D42C-3845-AFF8-D8A4337C0EF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14362" y="4493782"/>
            <a:ext cx="444500" cy="8128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40677CA-EA0C-0A44-BE23-0741A7F66C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19138" y="4311998"/>
            <a:ext cx="317500" cy="11684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52C33F2-E18E-2D46-B78D-7556525E34B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06417" y="3708400"/>
            <a:ext cx="977900" cy="6096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5FD2C94-25F3-6C47-BB50-7E41ABC065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18300" y="4801061"/>
            <a:ext cx="571500" cy="7874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C23C89D-A444-9645-B8FA-C5EACA84409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0467" y="3461714"/>
            <a:ext cx="1790700" cy="9652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81F0C7B1-92FF-8A43-9949-9394E804310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61244" y="4801582"/>
            <a:ext cx="622300" cy="11557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8E671FDD-9886-0F43-96C7-A6AE8395C4F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68870" y="4426456"/>
            <a:ext cx="1143000" cy="1054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1CF134BC-9897-334E-AC02-5FF847BE30E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96853" y="2947202"/>
            <a:ext cx="3352800" cy="9017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DB1A88CB-C375-C846-88DD-0F6E7BF8901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03827" y="1192154"/>
            <a:ext cx="863600" cy="927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D4F873DA-E739-574D-B5C9-3DBA1AAE194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96853" y="1898104"/>
            <a:ext cx="1447800" cy="6477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322C42C1-2098-7547-BE40-34D8A2A147C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31862" y="1162050"/>
            <a:ext cx="254000" cy="14097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A2401D77-3550-364F-90DA-6C20FF1808E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98825" y="2178050"/>
            <a:ext cx="1790700" cy="7874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83CB3910-D4B8-844B-8C39-ECE4EFEEA9B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69974" y="1268419"/>
            <a:ext cx="901700" cy="11938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4F69FD92-DB83-7E4D-A5C6-AE3D5FC4725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755394" y="971004"/>
            <a:ext cx="292100" cy="18542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54E69BD4-EA50-B140-8029-856BE8CDB4E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47347" y="1114223"/>
            <a:ext cx="266700" cy="15367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B3DD88FC-0451-6D4F-94FA-BA04E55A951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381253" y="1776331"/>
            <a:ext cx="596900" cy="4064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1CCA7A8E-0FB4-FD46-8E86-89C2BE8D4F9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16829" y="1566280"/>
            <a:ext cx="1066800" cy="5334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5DC3C05F-722D-1B45-981F-69368801965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356" y="2013447"/>
            <a:ext cx="8128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3C9CC-7BC4-B24D-99ED-FE86603A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Iconos sueltos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0C44EC-51AA-5944-A066-BDCD00C7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6304764"/>
            <a:ext cx="7747000" cy="546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AED135-BE58-F64F-80C3-94CCF1F9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273757"/>
            <a:ext cx="914400" cy="1358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F3B749-822D-9644-884A-04B77AA74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411" y="5304050"/>
            <a:ext cx="939800" cy="546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C05CF6A-D546-9A47-A4CF-01683AD60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711" y="5046450"/>
            <a:ext cx="1117600" cy="660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87185F0-0886-8C4D-9B24-285EEBE01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4859" y="3873009"/>
            <a:ext cx="1219200" cy="18034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87B1463-3D21-BA4F-AE8E-BD40AF222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672" y="4563850"/>
            <a:ext cx="330200" cy="812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763C68-A3F0-1344-96B6-4426BC0E4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452" y="4716250"/>
            <a:ext cx="495300" cy="50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FB94CBD-A2DA-4948-B1F3-214F1AF18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434" y="4144357"/>
            <a:ext cx="990600" cy="14351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4AFB2C5-5298-F64C-BD94-784DCABCF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450" y="4340159"/>
            <a:ext cx="1346200" cy="9779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E6CAAA-6E61-BA42-AC72-8404CFE2F8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692" y="4371799"/>
            <a:ext cx="1168400" cy="8636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0C8BC06-5773-8949-A60D-93987835B0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7511" y="1598236"/>
            <a:ext cx="1219200" cy="2921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7E8CBD3-7516-214D-94A6-04F29974D9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8807" y="1600593"/>
            <a:ext cx="901700" cy="2413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1599BFC-F3DC-A341-BF39-CDC5835982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7392" y="1433639"/>
            <a:ext cx="889000" cy="8255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E9DF7F7-8F84-9343-90F6-AEB51DBC5A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2759" y="3268450"/>
            <a:ext cx="762000" cy="10541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8575BEC-67CD-6F45-BC39-9A2199FEC1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8292" y="4737307"/>
            <a:ext cx="419100" cy="4318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552ABBC-EA07-554F-990D-6CD3C35D05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198" y="4491250"/>
            <a:ext cx="1638300" cy="8128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71B764B-CD38-DF4B-A3C3-FE6D43EDFC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02559" y="2003916"/>
            <a:ext cx="1244600" cy="3937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D080B09-EF4D-8A44-9353-9B38ED68F2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9706" y="3217650"/>
            <a:ext cx="1117600" cy="10668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F42F8C8-BAEC-474A-9457-65318AC2E5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02875" y="3097830"/>
            <a:ext cx="444500" cy="8128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165B85D-5647-724B-B0FD-2608E332ED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81905" y="2920030"/>
            <a:ext cx="317500" cy="11684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8CD01E6-7336-4840-812D-6F5A58F632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70450" y="3263409"/>
            <a:ext cx="977900" cy="6096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F5824646-5873-F94A-A1F3-D4AFA0A95D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94233" y="3243050"/>
            <a:ext cx="571500" cy="7874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76392CC-EE94-A849-9AC9-08D48219DC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7392" y="3154150"/>
            <a:ext cx="1790700" cy="9652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32AF81C-0194-C64B-A5A5-C96B0F20CAD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07927" y="3065250"/>
            <a:ext cx="622300" cy="11557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DDAFC50-6508-CA46-A72C-32051DD252E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9528" y="3166850"/>
            <a:ext cx="1130300" cy="1054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259848DB-0D60-6A45-B242-296A6DD82B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15028" y="2561707"/>
            <a:ext cx="3352800" cy="8890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C384E900-885F-044A-B131-AEBE378E3A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38959" y="1797443"/>
            <a:ext cx="863600" cy="927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28703906-1051-5E45-98F5-055CE1EAD4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73883" y="1847971"/>
            <a:ext cx="1447800" cy="6477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0D27B51-6963-1C4E-8CC2-5FF14E3C55A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6883" y="1550100"/>
            <a:ext cx="254000" cy="14097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F8F683A5-C10F-8A48-A5CF-66C0FF42377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30850" y="1863175"/>
            <a:ext cx="1790700" cy="7874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B66A3B1E-2928-4A4F-8B31-7E41FD277D4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61055" y="1604750"/>
            <a:ext cx="901700" cy="11938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481AD3BE-3039-5649-BBF3-D49E678CB6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41430" y="1243630"/>
            <a:ext cx="292100" cy="18542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47C3CE6E-ABD1-5E42-95B1-3D1C0D819FB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13077" y="1432416"/>
            <a:ext cx="266700" cy="15367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E3BEE239-AAE0-0547-B9D5-00D36BB054B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49527" y="2119908"/>
            <a:ext cx="596900" cy="4064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C8A20C46-1650-E942-8570-3248C139B2D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9060" y="2047286"/>
            <a:ext cx="1066800" cy="5334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1F69840A-7853-B840-B58B-09888D54605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46260" y="2034586"/>
            <a:ext cx="8128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9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9</Words>
  <Application>Microsoft Macintosh PowerPoint</Application>
  <PresentationFormat>Panorámica</PresentationFormat>
  <Paragraphs>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Iconos sueltos</vt:lpstr>
      <vt:lpstr>Iconos sueltos</vt:lpstr>
      <vt:lpstr>Iconos sueltos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85</cp:revision>
  <dcterms:created xsi:type="dcterms:W3CDTF">2021-08-03T19:10:24Z</dcterms:created>
  <dcterms:modified xsi:type="dcterms:W3CDTF">2021-12-14T19:14:54Z</dcterms:modified>
</cp:coreProperties>
</file>