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3" r:id="rId2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1" userDrawn="1">
          <p15:clr>
            <a:srgbClr val="A4A3A4"/>
          </p15:clr>
        </p15:guide>
        <p15:guide id="2" pos="25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334"/>
    <a:srgbClr val="003F7F"/>
    <a:srgbClr val="009344"/>
    <a:srgbClr val="1F8E89"/>
    <a:srgbClr val="51C2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92"/>
    <p:restoredTop sz="97399"/>
  </p:normalViewPr>
  <p:slideViewPr>
    <p:cSldViewPr snapToGrid="0" snapToObjects="1">
      <p:cViewPr>
        <p:scale>
          <a:sx n="91" d="100"/>
          <a:sy n="91" d="100"/>
        </p:scale>
        <p:origin x="-684" y="12"/>
      </p:cViewPr>
      <p:guideLst>
        <p:guide orient="horz" pos="2251"/>
        <p:guide pos="25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2F7A1-4469-EA47-957D-0DA2FC584D79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E6A3A-CFBE-0348-AE0E-5F186E59F5C4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92303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4768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54924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46775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3896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9790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76603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4731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43644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45010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86346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00177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028B4-85DC-D14B-BF21-BA55FC08F922}" type="datetimeFigureOut">
              <a:rPr lang="es-ES_tradnl" smtClean="0"/>
              <a:t>04/04/2019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2E4E6-8DCA-2C42-AF05-79EB457C5A53}" type="slidenum">
              <a:rPr lang="es-ES_tradnl" smtClean="0"/>
              <a:t>‹Nº›</a:t>
            </a:fld>
            <a:endParaRPr lang="es-ES_tradnl"/>
          </a:p>
        </p:txBody>
      </p:sp>
      <p:sp>
        <p:nvSpPr>
          <p:cNvPr id="7" name="Rectángulo 6"/>
          <p:cNvSpPr/>
          <p:nvPr userDrawn="1"/>
        </p:nvSpPr>
        <p:spPr>
          <a:xfrm>
            <a:off x="4090" y="3360"/>
            <a:ext cx="30280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Rectángulo 7"/>
          <p:cNvSpPr/>
          <p:nvPr userDrawn="1"/>
        </p:nvSpPr>
        <p:spPr>
          <a:xfrm>
            <a:off x="0" y="386049"/>
            <a:ext cx="9313620" cy="30777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9" name="Imagen 8" descr="firma_metro_ppt2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770" y="0"/>
            <a:ext cx="1514230" cy="1465384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529031" y="161370"/>
            <a:ext cx="1043499" cy="84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6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06" y="1495150"/>
            <a:ext cx="3007542" cy="188547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467" y="3953228"/>
            <a:ext cx="3722951" cy="2095964"/>
          </a:xfrm>
          <a:prstGeom prst="rect">
            <a:avLst/>
          </a:prstGeom>
        </p:spPr>
      </p:pic>
      <p:sp>
        <p:nvSpPr>
          <p:cNvPr id="23" name="CuadroTexto 22"/>
          <p:cNvSpPr txBox="1"/>
          <p:nvPr/>
        </p:nvSpPr>
        <p:spPr>
          <a:xfrm>
            <a:off x="8302932" y="1240174"/>
            <a:ext cx="3519722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b="1" dirty="0">
                <a:latin typeface="Century Gothic" charset="0"/>
                <a:ea typeface="Century Gothic" charset="0"/>
                <a:cs typeface="Century Gothic" charset="0"/>
              </a:rPr>
              <a:t>MATERIALIDAD </a:t>
            </a:r>
            <a:endParaRPr lang="es-ES_tradnl" sz="1100" b="1" dirty="0">
              <a:latin typeface="Century Gothic" charset="0"/>
              <a:ea typeface="Century Gothic" charset="0"/>
              <a:cs typeface="Century Gothic" charset="0"/>
            </a:endParaRPr>
          </a:p>
          <a:p>
            <a:pPr lvl="0"/>
            <a:r>
              <a:rPr lang="es-CL" sz="1100" dirty="0">
                <a:latin typeface="Century Gothic" charset="0"/>
                <a:ea typeface="Century Gothic" charset="0"/>
                <a:cs typeface="Century Gothic" charset="0"/>
              </a:rPr>
              <a:t>Tela PVC.</a:t>
            </a:r>
          </a:p>
          <a:p>
            <a:endParaRPr lang="es-CL" sz="1100" b="1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s-CL" sz="1100" b="1" dirty="0">
                <a:latin typeface="Century Gothic" panose="020B0502020202020204" pitchFamily="34" charset="0"/>
              </a:rPr>
              <a:t>TIPO DE INSTALACIÓN</a:t>
            </a:r>
            <a:endParaRPr lang="es-ES_tradnl" sz="1100" b="1" dirty="0">
              <a:latin typeface="Century Gothic" panose="020B0502020202020204" pitchFamily="34" charset="0"/>
            </a:endParaRPr>
          </a:p>
          <a:p>
            <a:r>
              <a:rPr lang="es-CL" sz="1100" dirty="0">
                <a:latin typeface="Century Gothic" panose="020B0502020202020204" pitchFamily="34" charset="0"/>
              </a:rPr>
              <a:t>• Aplicación de tela PVC en interior de panel.</a:t>
            </a:r>
          </a:p>
          <a:p>
            <a:r>
              <a:rPr lang="es-CL" sz="1100" dirty="0">
                <a:latin typeface="Century Gothic" panose="020B0502020202020204" pitchFamily="34" charset="0"/>
              </a:rPr>
              <a:t>• Instalación a nivel de piso.</a:t>
            </a:r>
          </a:p>
          <a:p>
            <a:r>
              <a:rPr lang="pt-BR" sz="1100" dirty="0">
                <a:latin typeface="Century Gothic" panose="020B0502020202020204" pitchFamily="34" charset="0"/>
              </a:rPr>
              <a:t>• N° de instaladores: 2 personas mínimo.</a:t>
            </a:r>
          </a:p>
          <a:p>
            <a:r>
              <a:rPr lang="es-CL" sz="1100" dirty="0">
                <a:latin typeface="Century Gothic" panose="020B0502020202020204" pitchFamily="34" charset="0"/>
              </a:rPr>
              <a:t>• Trabajadores ingresan a estación con EPP.</a:t>
            </a:r>
          </a:p>
          <a:p>
            <a:endParaRPr lang="es-CL" sz="1100" b="1" dirty="0">
              <a:latin typeface="Century Gothic" panose="020B0502020202020204" pitchFamily="34" charset="0"/>
            </a:endParaRPr>
          </a:p>
          <a:p>
            <a:r>
              <a:rPr lang="es-CL" sz="1100" b="1" dirty="0"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FORMATO DE ENVÍO ARCHIVO GRÁFICO</a:t>
            </a:r>
            <a:endParaRPr lang="es-ES_tradnl" sz="1100" b="1" dirty="0"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  <a:p>
            <a:r>
              <a:rPr lang="es-CL" sz="1100" dirty="0">
                <a:latin typeface="Century Gothic" panose="020B0502020202020204" pitchFamily="34" charset="0"/>
              </a:rPr>
              <a:t>• </a:t>
            </a:r>
            <a:r>
              <a:rPr lang="es-CL" sz="1100" dirty="0" err="1">
                <a:latin typeface="Century Gothic" panose="020B0502020202020204" pitchFamily="34" charset="0"/>
              </a:rPr>
              <a:t>illustrator</a:t>
            </a:r>
            <a:r>
              <a:rPr lang="es-CL" sz="1100" dirty="0">
                <a:latin typeface="Century Gothic" panose="020B0502020202020204" pitchFamily="34" charset="0"/>
              </a:rPr>
              <a:t> o </a:t>
            </a:r>
            <a:r>
              <a:rPr lang="es-CL" sz="1100" dirty="0" err="1">
                <a:latin typeface="Century Gothic" panose="020B0502020202020204" pitchFamily="34" charset="0"/>
              </a:rPr>
              <a:t>pdf</a:t>
            </a:r>
            <a:r>
              <a:rPr lang="es-CL" sz="1100" dirty="0">
                <a:latin typeface="Century Gothic" panose="020B0502020202020204" pitchFamily="34" charset="0"/>
              </a:rPr>
              <a:t> con tipografía e imagen</a:t>
            </a:r>
          </a:p>
          <a:p>
            <a:r>
              <a:rPr lang="es-CL" sz="1100" dirty="0">
                <a:latin typeface="Century Gothic" panose="020B0502020202020204" pitchFamily="34" charset="0"/>
              </a:rPr>
              <a:t>en alta resolución (adjuntas) o imagen incrustada y fuente tipográfica trazada.</a:t>
            </a:r>
          </a:p>
          <a:p>
            <a:r>
              <a:rPr lang="es-CL" sz="1100" dirty="0">
                <a:latin typeface="Century Gothic" panose="020B0502020202020204" pitchFamily="34" charset="0"/>
              </a:rPr>
              <a:t>• Archivos </a:t>
            </a:r>
            <a:r>
              <a:rPr lang="es-CL" sz="1100" dirty="0" err="1">
                <a:latin typeface="Century Gothic" panose="020B0502020202020204" pitchFamily="34" charset="0"/>
              </a:rPr>
              <a:t>photoshop</a:t>
            </a:r>
            <a:r>
              <a:rPr lang="es-CL" sz="1100" dirty="0">
                <a:latin typeface="Century Gothic" panose="020B0502020202020204" pitchFamily="34" charset="0"/>
              </a:rPr>
              <a:t> (</a:t>
            </a:r>
            <a:r>
              <a:rPr lang="es-CL" sz="1100" dirty="0" err="1">
                <a:latin typeface="Century Gothic" panose="020B0502020202020204" pitchFamily="34" charset="0"/>
              </a:rPr>
              <a:t>tif-eps-jpg-psd</a:t>
            </a:r>
            <a:r>
              <a:rPr lang="es-CL" sz="1100" dirty="0">
                <a:latin typeface="Century Gothic" panose="020B0502020202020204" pitchFamily="34" charset="0"/>
              </a:rPr>
              <a:t>) con tipografía e imagen en alta (adjuntas).</a:t>
            </a:r>
          </a:p>
          <a:p>
            <a:r>
              <a:rPr lang="es-CL" sz="1100" dirty="0">
                <a:latin typeface="Century Gothic" panose="020B0502020202020204" pitchFamily="34" charset="0"/>
              </a:rPr>
              <a:t>• Se sugiere el envío de archivos editables (en capas).</a:t>
            </a:r>
            <a:endParaRPr lang="es-CL" sz="1100" dirty="0"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  <a:p>
            <a:endParaRPr lang="es-CL" sz="1100" b="1" dirty="0"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  <a:p>
            <a:r>
              <a:rPr lang="es-CL" sz="1100" b="1" dirty="0"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CONTACTO</a:t>
            </a:r>
            <a:endParaRPr lang="es-ES_tradnl" sz="1100" b="1" dirty="0"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  <a:p>
            <a:r>
              <a:rPr lang="es-ES" sz="1100" dirty="0"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Departamento: Operaciones </a:t>
            </a:r>
            <a:r>
              <a:rPr lang="es-ES" sz="1100" dirty="0" err="1"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Massiva</a:t>
            </a:r>
            <a:r>
              <a:rPr lang="es-ES" sz="1100" dirty="0"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 S.A.</a:t>
            </a:r>
          </a:p>
          <a:p>
            <a:r>
              <a:rPr lang="es-CL" sz="1100" dirty="0"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Contacto: Carlo Cavalieri </a:t>
            </a:r>
          </a:p>
          <a:p>
            <a:r>
              <a:rPr lang="es-CL" sz="1100" dirty="0"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Teléfono: +569 93381212</a:t>
            </a:r>
            <a:endParaRPr lang="es-ES_tradnl" sz="1100" dirty="0"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  <a:p>
            <a:r>
              <a:rPr lang="es-CL" sz="1100" dirty="0"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Actualización: 05/12/2018</a:t>
            </a:r>
            <a:endParaRPr lang="es-ES_tradnl" sz="11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4" name="Conector recto 23"/>
          <p:cNvCxnSpPr/>
          <p:nvPr/>
        </p:nvCxnSpPr>
        <p:spPr>
          <a:xfrm>
            <a:off x="8215907" y="1240174"/>
            <a:ext cx="0" cy="5262626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uadroTexto 42"/>
          <p:cNvSpPr txBox="1"/>
          <p:nvPr/>
        </p:nvSpPr>
        <p:spPr>
          <a:xfrm>
            <a:off x="638105" y="1056896"/>
            <a:ext cx="18582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dirty="0">
                <a:latin typeface="Century Gothic" charset="0"/>
                <a:ea typeface="Century Gothic" charset="0"/>
                <a:cs typeface="Century Gothic" charset="0"/>
              </a:rPr>
              <a:t>PLANO </a:t>
            </a:r>
            <a:r>
              <a:rPr lang="es-ES_tradnl" sz="1200">
                <a:latin typeface="Century Gothic" charset="0"/>
                <a:ea typeface="Century Gothic" charset="0"/>
                <a:cs typeface="Century Gothic" charset="0"/>
              </a:rPr>
              <a:t>VISTA FRONTAL</a:t>
            </a:r>
            <a:endParaRPr lang="es-ES_tradnl" sz="12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44" name="Conector recto 43"/>
          <p:cNvCxnSpPr/>
          <p:nvPr/>
        </p:nvCxnSpPr>
        <p:spPr>
          <a:xfrm>
            <a:off x="2715617" y="399077"/>
            <a:ext cx="0" cy="307777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uadroTexto 48"/>
          <p:cNvSpPr txBox="1"/>
          <p:nvPr/>
        </p:nvSpPr>
        <p:spPr>
          <a:xfrm>
            <a:off x="2785464" y="399077"/>
            <a:ext cx="11929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 dirty="0">
                <a:latin typeface="Century Gothic" charset="0"/>
                <a:ea typeface="Century Gothic" charset="0"/>
                <a:cs typeface="Century Gothic" charset="0"/>
              </a:rPr>
              <a:t>LÍNEA: </a:t>
            </a:r>
            <a:r>
              <a:rPr lang="es-ES_tradnl" sz="1200" dirty="0">
                <a:latin typeface="Century Gothic" charset="0"/>
                <a:ea typeface="Century Gothic" charset="0"/>
                <a:cs typeface="Century Gothic" charset="0"/>
              </a:rPr>
              <a:t>TODAS</a:t>
            </a:r>
          </a:p>
        </p:txBody>
      </p:sp>
      <p:cxnSp>
        <p:nvCxnSpPr>
          <p:cNvPr id="51" name="Conector recto 50"/>
          <p:cNvCxnSpPr/>
          <p:nvPr/>
        </p:nvCxnSpPr>
        <p:spPr>
          <a:xfrm flipV="1">
            <a:off x="731838" y="1294410"/>
            <a:ext cx="2415123" cy="14675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/>
          <p:cNvSpPr txBox="1"/>
          <p:nvPr/>
        </p:nvSpPr>
        <p:spPr>
          <a:xfrm>
            <a:off x="641894" y="3874322"/>
            <a:ext cx="26475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00" b="1" dirty="0"/>
              <a:t>NOTA: </a:t>
            </a:r>
            <a:r>
              <a:rPr lang="es-CL" sz="1000" dirty="0"/>
              <a:t>Estas medidas son reales, no obstante se requiere que la imprenta corrobore dichas medidas para mayor seguridad. Considerar tipos de superficies y desniveles en los </a:t>
            </a:r>
            <a:r>
              <a:rPr lang="es-CL" sz="1000" dirty="0">
                <a:latin typeface="Century Gothic" charset="0"/>
                <a:ea typeface="Century Gothic" charset="0"/>
                <a:cs typeface="Century Gothic" charset="0"/>
              </a:rPr>
              <a:t>muros</a:t>
            </a:r>
            <a:r>
              <a:rPr lang="es-CL" sz="1000" dirty="0"/>
              <a:t>, de generarse algún desprendimiento del revestimiento o pintura, estos deben ser restituidos en las mismas condiciones que antes de su intervención.</a:t>
            </a:r>
            <a:r>
              <a:rPr lang="es-ES_tradnl" sz="1000" dirty="0"/>
              <a:t> </a:t>
            </a:r>
            <a:endParaRPr lang="es-CL" sz="1000" dirty="0"/>
          </a:p>
        </p:txBody>
      </p:sp>
      <p:sp>
        <p:nvSpPr>
          <p:cNvPr id="52" name="CuadroTexto 51"/>
          <p:cNvSpPr txBox="1"/>
          <p:nvPr/>
        </p:nvSpPr>
        <p:spPr>
          <a:xfrm>
            <a:off x="443109" y="399077"/>
            <a:ext cx="15199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 dirty="0">
                <a:latin typeface="Century Gothic" charset="0"/>
                <a:ea typeface="Century Gothic" charset="0"/>
                <a:cs typeface="Century Gothic" charset="0"/>
              </a:rPr>
              <a:t>ESTACIÓN:</a:t>
            </a:r>
            <a:r>
              <a:rPr lang="es-ES_tradnl" sz="1200" dirty="0">
                <a:latin typeface="Century Gothic" charset="0"/>
                <a:ea typeface="Century Gothic" charset="0"/>
                <a:cs typeface="Century Gothic" charset="0"/>
              </a:rPr>
              <a:t> TODAS</a:t>
            </a:r>
          </a:p>
        </p:txBody>
      </p:sp>
      <p:sp>
        <p:nvSpPr>
          <p:cNvPr id="54" name="CuadroTexto 53"/>
          <p:cNvSpPr txBox="1"/>
          <p:nvPr/>
        </p:nvSpPr>
        <p:spPr>
          <a:xfrm>
            <a:off x="4305305" y="399077"/>
            <a:ext cx="18133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 dirty="0">
                <a:latin typeface="Century Gothic" charset="0"/>
                <a:ea typeface="Century Gothic" charset="0"/>
                <a:cs typeface="Century Gothic" charset="0"/>
              </a:rPr>
              <a:t>TIPO SOPORTE:</a:t>
            </a:r>
            <a:r>
              <a:rPr lang="es-ES_tradnl" sz="1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s-ES" sz="1200" dirty="0">
                <a:latin typeface="Century Gothic" charset="0"/>
                <a:ea typeface="Century Gothic" charset="0"/>
                <a:cs typeface="Century Gothic" charset="0"/>
              </a:rPr>
              <a:t>PANEL </a:t>
            </a:r>
            <a:endParaRPr lang="es-ES_tradnl" sz="12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55" name="Conector recto 54"/>
          <p:cNvCxnSpPr/>
          <p:nvPr/>
        </p:nvCxnSpPr>
        <p:spPr>
          <a:xfrm>
            <a:off x="4237229" y="399077"/>
            <a:ext cx="0" cy="307777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uadroTexto 56"/>
          <p:cNvSpPr txBox="1"/>
          <p:nvPr/>
        </p:nvSpPr>
        <p:spPr>
          <a:xfrm>
            <a:off x="659127" y="3507252"/>
            <a:ext cx="34336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200" dirty="0">
                <a:latin typeface="Century Gothic" charset="0"/>
                <a:ea typeface="Century Gothic" charset="0"/>
                <a:cs typeface="Century Gothic" charset="0"/>
              </a:rPr>
              <a:t>TOTAL: 5,94m</a:t>
            </a:r>
            <a:r>
              <a:rPr lang="es-ES_tradnl" sz="1200" baseline="30000" dirty="0">
                <a:latin typeface="Century Gothic" charset="0"/>
                <a:ea typeface="Century Gothic" charset="0"/>
                <a:cs typeface="Century Gothic" charset="0"/>
              </a:rPr>
              <a:t>2 </a:t>
            </a:r>
            <a:r>
              <a:rPr lang="es-ES_tradnl" sz="1200" dirty="0">
                <a:latin typeface="Century Gothic" charset="0"/>
                <a:ea typeface="Century Gothic" charset="0"/>
                <a:cs typeface="Century Gothic" charset="0"/>
              </a:rPr>
              <a:t>(Área visual) </a:t>
            </a:r>
          </a:p>
        </p:txBody>
      </p:sp>
      <p:pic>
        <p:nvPicPr>
          <p:cNvPr id="63" name="Imagen 62" descr="firma_metro_ppt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770" y="0"/>
            <a:ext cx="1514230" cy="1465384"/>
          </a:xfrm>
          <a:prstGeom prst="rect">
            <a:avLst/>
          </a:prstGeom>
        </p:spPr>
      </p:pic>
      <p:cxnSp>
        <p:nvCxnSpPr>
          <p:cNvPr id="42" name="Conector recto 41"/>
          <p:cNvCxnSpPr/>
          <p:nvPr/>
        </p:nvCxnSpPr>
        <p:spPr>
          <a:xfrm flipV="1">
            <a:off x="710911" y="3760501"/>
            <a:ext cx="2436050" cy="12418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18"/>
          <p:cNvCxnSpPr/>
          <p:nvPr/>
        </p:nvCxnSpPr>
        <p:spPr>
          <a:xfrm>
            <a:off x="4116388" y="3769037"/>
            <a:ext cx="316463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/>
          <p:cNvSpPr txBox="1"/>
          <p:nvPr/>
        </p:nvSpPr>
        <p:spPr>
          <a:xfrm>
            <a:off x="4014788" y="3502230"/>
            <a:ext cx="1249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200" dirty="0">
                <a:latin typeface="Century Gothic" charset="0"/>
                <a:ea typeface="Century Gothic" charset="0"/>
                <a:cs typeface="Century Gothic" charset="0"/>
              </a:rPr>
              <a:t>FOTO MURO</a:t>
            </a:r>
          </a:p>
        </p:txBody>
      </p:sp>
      <p:cxnSp>
        <p:nvCxnSpPr>
          <p:cNvPr id="62" name="Conector recto 61"/>
          <p:cNvCxnSpPr/>
          <p:nvPr/>
        </p:nvCxnSpPr>
        <p:spPr>
          <a:xfrm>
            <a:off x="7143677" y="399077"/>
            <a:ext cx="0" cy="307777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cto 65"/>
          <p:cNvCxnSpPr/>
          <p:nvPr/>
        </p:nvCxnSpPr>
        <p:spPr>
          <a:xfrm>
            <a:off x="4116388" y="1309087"/>
            <a:ext cx="2603594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CuadroTexto 66"/>
          <p:cNvSpPr txBox="1"/>
          <p:nvPr/>
        </p:nvSpPr>
        <p:spPr>
          <a:xfrm>
            <a:off x="4027179" y="1056898"/>
            <a:ext cx="10550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dirty="0">
                <a:latin typeface="Century Gothic" charset="0"/>
                <a:ea typeface="Century Gothic" charset="0"/>
                <a:cs typeface="Century Gothic" charset="0"/>
              </a:rPr>
              <a:t>UBICACIÓN</a:t>
            </a:r>
          </a:p>
        </p:txBody>
      </p:sp>
      <p:sp>
        <p:nvSpPr>
          <p:cNvPr id="46" name="CuadroTexto 45"/>
          <p:cNvSpPr txBox="1"/>
          <p:nvPr/>
        </p:nvSpPr>
        <p:spPr>
          <a:xfrm>
            <a:off x="7200097" y="399077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 dirty="0">
                <a:latin typeface="Century Gothic" charset="0"/>
                <a:ea typeface="Century Gothic" charset="0"/>
                <a:cs typeface="Century Gothic" charset="0"/>
              </a:rPr>
              <a:t>Nº: </a:t>
            </a:r>
            <a:r>
              <a:rPr lang="es-ES_tradnl" sz="1200" dirty="0">
                <a:latin typeface="Century Gothic" charset="0"/>
                <a:ea typeface="Century Gothic" charset="0"/>
                <a:cs typeface="Century Gothic" charset="0"/>
              </a:rPr>
              <a:t>-</a:t>
            </a:r>
          </a:p>
        </p:txBody>
      </p:sp>
      <p:cxnSp>
        <p:nvCxnSpPr>
          <p:cNvPr id="47" name="Conector recto 46"/>
          <p:cNvCxnSpPr/>
          <p:nvPr/>
        </p:nvCxnSpPr>
        <p:spPr>
          <a:xfrm>
            <a:off x="7795350" y="399077"/>
            <a:ext cx="0" cy="307777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uadroTexto 32"/>
          <p:cNvSpPr txBox="1"/>
          <p:nvPr/>
        </p:nvSpPr>
        <p:spPr>
          <a:xfrm>
            <a:off x="4116388" y="1478931"/>
            <a:ext cx="34336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200" dirty="0">
                <a:latin typeface="Century Gothic" charset="0"/>
                <a:ea typeface="Century Gothic" charset="0"/>
                <a:cs typeface="Century Gothic" charset="0"/>
              </a:rPr>
              <a:t>Estación según solicitud.</a:t>
            </a:r>
          </a:p>
        </p:txBody>
      </p:sp>
    </p:spTree>
    <p:extLst>
      <p:ext uri="{BB962C8B-B14F-4D97-AF65-F5344CB8AC3E}">
        <p14:creationId xmlns:p14="http://schemas.microsoft.com/office/powerpoint/2010/main" val="6967170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5822</TotalTime>
  <Words>199</Words>
  <Application>Microsoft Office PowerPoint</Application>
  <PresentationFormat>Personalizado</PresentationFormat>
  <Paragraphs>30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Violeta Martinez</cp:lastModifiedBy>
  <cp:revision>128</cp:revision>
  <cp:lastPrinted>2018-06-14T15:40:22Z</cp:lastPrinted>
  <dcterms:created xsi:type="dcterms:W3CDTF">2018-05-29T14:52:56Z</dcterms:created>
  <dcterms:modified xsi:type="dcterms:W3CDTF">2019-04-04T21:06:26Z</dcterms:modified>
</cp:coreProperties>
</file>